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5"/>
    <p:sldMasterId id="214748367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Lst>
  <p:sldSz cy="5143500" cx="9144000"/>
  <p:notesSz cx="6858000" cy="9144000"/>
  <p:embeddedFontLst>
    <p:embeddedFont>
      <p:font typeface="Proxima Nova"/>
      <p:regular r:id="rId46"/>
      <p:bold r:id="rId47"/>
      <p:italic r:id="rId48"/>
      <p:boldItalic r:id="rId49"/>
    </p:embeddedFont>
    <p:embeddedFont>
      <p:font typeface="Roboto Medium"/>
      <p:regular r:id="rId50"/>
      <p:bold r:id="rId51"/>
      <p:italic r:id="rId52"/>
      <p:boldItalic r:id="rId53"/>
    </p:embeddedFont>
    <p:embeddedFont>
      <p:font typeface="Work Sans"/>
      <p:regular r:id="rId54"/>
      <p:bold r:id="rId55"/>
      <p:italic r:id="rId56"/>
      <p:boldItalic r:id="rId57"/>
    </p:embeddedFont>
    <p:embeddedFont>
      <p:font typeface="Work Sans SemiBold"/>
      <p:regular r:id="rId58"/>
      <p:bold r:id="rId59"/>
      <p:italic r:id="rId60"/>
      <p:boldItalic r:id="rId61"/>
    </p:embeddedFont>
    <p:embeddedFont>
      <p:font typeface="Archivo SemiBold"/>
      <p:regular r:id="rId62"/>
      <p:bold r:id="rId63"/>
      <p:italic r:id="rId64"/>
      <p:boldItalic r:id="rId65"/>
    </p:embeddedFont>
    <p:embeddedFont>
      <p:font typeface="Amatic SC"/>
      <p:regular r:id="rId66"/>
      <p:bold r:id="rId67"/>
    </p:embeddedFont>
    <p:embeddedFont>
      <p:font typeface="Montserrat"/>
      <p:regular r:id="rId68"/>
      <p:bold r:id="rId69"/>
      <p:italic r:id="rId70"/>
      <p:boldItalic r:id="rId71"/>
    </p:embeddedFont>
    <p:embeddedFont>
      <p:font typeface="Bebas Neue"/>
      <p:regular r:id="rId72"/>
    </p:embeddedFont>
    <p:embeddedFont>
      <p:font typeface="Open Sans SemiBold"/>
      <p:regular r:id="rId73"/>
      <p:bold r:id="rId74"/>
      <p:italic r:id="rId75"/>
      <p:boldItalic r:id="rId76"/>
    </p:embeddedFont>
    <p:embeddedFont>
      <p:font typeface="Open Sans ExtraBold"/>
      <p:bold r:id="rId77"/>
      <p:boldItalic r:id="rId78"/>
    </p:embeddedFont>
    <p:embeddedFont>
      <p:font typeface="Open Sans Medium"/>
      <p:regular r:id="rId79"/>
      <p:bold r:id="rId80"/>
      <p:italic r:id="rId81"/>
      <p:boldItalic r:id="rId82"/>
    </p:embeddedFont>
    <p:embeddedFont>
      <p:font typeface="Open Sans"/>
      <p:regular r:id="rId83"/>
      <p:bold r:id="rId84"/>
      <p:italic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EA67B29-5734-4191-82F5-B51FAFAD9A46}">
  <a:tblStyle styleId="{4EA67B29-5734-4191-82F5-B51FAFAD9A4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1EA16F11-7984-4FFE-8602-4CBC00D0069E}" styleName="Table_1">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OpenSans-bold.fntdata"/><Relationship Id="rId83" Type="http://schemas.openxmlformats.org/officeDocument/2006/relationships/font" Target="fonts/OpenSans-regular.fntdata"/><Relationship Id="rId42" Type="http://schemas.openxmlformats.org/officeDocument/2006/relationships/slide" Target="slides/slide35.xml"/><Relationship Id="rId86" Type="http://schemas.openxmlformats.org/officeDocument/2006/relationships/font" Target="fonts/OpenSans-boldItalic.fntdata"/><Relationship Id="rId41" Type="http://schemas.openxmlformats.org/officeDocument/2006/relationships/slide" Target="slides/slide34.xml"/><Relationship Id="rId85" Type="http://schemas.openxmlformats.org/officeDocument/2006/relationships/font" Target="fonts/OpenSans-italic.fntdata"/><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ProximaNova-regular.fntdata"/><Relationship Id="rId45" Type="http://schemas.openxmlformats.org/officeDocument/2006/relationships/slide" Target="slides/slide38.xml"/><Relationship Id="rId80" Type="http://schemas.openxmlformats.org/officeDocument/2006/relationships/font" Target="fonts/OpenSansMedium-bold.fntdata"/><Relationship Id="rId82" Type="http://schemas.openxmlformats.org/officeDocument/2006/relationships/font" Target="fonts/OpenSansMedium-boldItalic.fntdata"/><Relationship Id="rId81" Type="http://schemas.openxmlformats.org/officeDocument/2006/relationships/font" Target="fonts/OpenSansMedium-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italic.fntdata"/><Relationship Id="rId47" Type="http://schemas.openxmlformats.org/officeDocument/2006/relationships/font" Target="fonts/ProximaNova-bold.fntdata"/><Relationship Id="rId49" Type="http://schemas.openxmlformats.org/officeDocument/2006/relationships/font" Target="fonts/ProximaNova-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OpenSansSemiBold-regular.fntdata"/><Relationship Id="rId72" Type="http://schemas.openxmlformats.org/officeDocument/2006/relationships/font" Target="fonts/BebasNeue-regular.fntdata"/><Relationship Id="rId31" Type="http://schemas.openxmlformats.org/officeDocument/2006/relationships/slide" Target="slides/slide24.xml"/><Relationship Id="rId75" Type="http://schemas.openxmlformats.org/officeDocument/2006/relationships/font" Target="fonts/OpenSansSemiBold-italic.fntdata"/><Relationship Id="rId30" Type="http://schemas.openxmlformats.org/officeDocument/2006/relationships/slide" Target="slides/slide23.xml"/><Relationship Id="rId74" Type="http://schemas.openxmlformats.org/officeDocument/2006/relationships/font" Target="fonts/OpenSansSemiBold-bold.fntdata"/><Relationship Id="rId33" Type="http://schemas.openxmlformats.org/officeDocument/2006/relationships/slide" Target="slides/slide26.xml"/><Relationship Id="rId77" Type="http://schemas.openxmlformats.org/officeDocument/2006/relationships/font" Target="fonts/OpenSansExtraBold-bold.fntdata"/><Relationship Id="rId32" Type="http://schemas.openxmlformats.org/officeDocument/2006/relationships/slide" Target="slides/slide25.xml"/><Relationship Id="rId76" Type="http://schemas.openxmlformats.org/officeDocument/2006/relationships/font" Target="fonts/OpenSansSemiBold-boldItalic.fntdata"/><Relationship Id="rId35" Type="http://schemas.openxmlformats.org/officeDocument/2006/relationships/slide" Target="slides/slide28.xml"/><Relationship Id="rId79" Type="http://schemas.openxmlformats.org/officeDocument/2006/relationships/font" Target="fonts/OpenSansMedium-regular.fntdata"/><Relationship Id="rId34" Type="http://schemas.openxmlformats.org/officeDocument/2006/relationships/slide" Target="slides/slide27.xml"/><Relationship Id="rId78" Type="http://schemas.openxmlformats.org/officeDocument/2006/relationships/font" Target="fonts/OpenSansExtraBold-boldItalic.fntdata"/><Relationship Id="rId71" Type="http://schemas.openxmlformats.org/officeDocument/2006/relationships/font" Target="fonts/Montserrat-boldItalic.fntdata"/><Relationship Id="rId70" Type="http://schemas.openxmlformats.org/officeDocument/2006/relationships/font" Target="fonts/Montserrat-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ArchivoSemiBold-regular.fntdata"/><Relationship Id="rId61" Type="http://schemas.openxmlformats.org/officeDocument/2006/relationships/font" Target="fonts/WorkSansSemiBold-boldItalic.fntdata"/><Relationship Id="rId20" Type="http://schemas.openxmlformats.org/officeDocument/2006/relationships/slide" Target="slides/slide13.xml"/><Relationship Id="rId64" Type="http://schemas.openxmlformats.org/officeDocument/2006/relationships/font" Target="fonts/ArchivoSemiBold-italic.fntdata"/><Relationship Id="rId63" Type="http://schemas.openxmlformats.org/officeDocument/2006/relationships/font" Target="fonts/ArchivoSemiBold-bold.fntdata"/><Relationship Id="rId22" Type="http://schemas.openxmlformats.org/officeDocument/2006/relationships/slide" Target="slides/slide15.xml"/><Relationship Id="rId66" Type="http://schemas.openxmlformats.org/officeDocument/2006/relationships/font" Target="fonts/AmaticSC-regular.fntdata"/><Relationship Id="rId21" Type="http://schemas.openxmlformats.org/officeDocument/2006/relationships/slide" Target="slides/slide14.xml"/><Relationship Id="rId65" Type="http://schemas.openxmlformats.org/officeDocument/2006/relationships/font" Target="fonts/ArchivoSemiBold-boldItalic.fntdata"/><Relationship Id="rId24" Type="http://schemas.openxmlformats.org/officeDocument/2006/relationships/slide" Target="slides/slide17.xml"/><Relationship Id="rId68" Type="http://schemas.openxmlformats.org/officeDocument/2006/relationships/font" Target="fonts/Montserrat-regular.fntdata"/><Relationship Id="rId23" Type="http://schemas.openxmlformats.org/officeDocument/2006/relationships/slide" Target="slides/slide16.xml"/><Relationship Id="rId67" Type="http://schemas.openxmlformats.org/officeDocument/2006/relationships/font" Target="fonts/AmaticSC-bold.fntdata"/><Relationship Id="rId60" Type="http://schemas.openxmlformats.org/officeDocument/2006/relationships/font" Target="fonts/WorkSansSemiBold-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Montserrat-bold.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obotoMedium-bold.fntdata"/><Relationship Id="rId50" Type="http://schemas.openxmlformats.org/officeDocument/2006/relationships/font" Target="fonts/RobotoMedium-regular.fntdata"/><Relationship Id="rId53" Type="http://schemas.openxmlformats.org/officeDocument/2006/relationships/font" Target="fonts/RobotoMedium-boldItalic.fntdata"/><Relationship Id="rId52" Type="http://schemas.openxmlformats.org/officeDocument/2006/relationships/font" Target="fonts/RobotoMedium-italic.fntdata"/><Relationship Id="rId11" Type="http://schemas.openxmlformats.org/officeDocument/2006/relationships/slide" Target="slides/slide4.xml"/><Relationship Id="rId55" Type="http://schemas.openxmlformats.org/officeDocument/2006/relationships/font" Target="fonts/WorkSans-bold.fntdata"/><Relationship Id="rId10" Type="http://schemas.openxmlformats.org/officeDocument/2006/relationships/slide" Target="slides/slide3.xml"/><Relationship Id="rId54" Type="http://schemas.openxmlformats.org/officeDocument/2006/relationships/font" Target="fonts/WorkSans-regular.fntdata"/><Relationship Id="rId13" Type="http://schemas.openxmlformats.org/officeDocument/2006/relationships/slide" Target="slides/slide6.xml"/><Relationship Id="rId57" Type="http://schemas.openxmlformats.org/officeDocument/2006/relationships/font" Target="fonts/WorkSans-boldItalic.fntdata"/><Relationship Id="rId12" Type="http://schemas.openxmlformats.org/officeDocument/2006/relationships/slide" Target="slides/slide5.xml"/><Relationship Id="rId56" Type="http://schemas.openxmlformats.org/officeDocument/2006/relationships/font" Target="fonts/WorkSans-italic.fntdata"/><Relationship Id="rId15" Type="http://schemas.openxmlformats.org/officeDocument/2006/relationships/slide" Target="slides/slide8.xml"/><Relationship Id="rId59" Type="http://schemas.openxmlformats.org/officeDocument/2006/relationships/font" Target="fonts/WorkSansSemiBold-bold.fntdata"/><Relationship Id="rId14" Type="http://schemas.openxmlformats.org/officeDocument/2006/relationships/slide" Target="slides/slide7.xml"/><Relationship Id="rId58" Type="http://schemas.openxmlformats.org/officeDocument/2006/relationships/font" Target="fonts/WorkSansSemiBold-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jpg>
</file>

<file path=ppt/media/image12.jpg>
</file>

<file path=ppt/media/image13.png>
</file>

<file path=ppt/media/image14.jp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5" name="Shape 875"/>
        <p:cNvGrpSpPr/>
        <p:nvPr/>
      </p:nvGrpSpPr>
      <p:grpSpPr>
        <a:xfrm>
          <a:off x="0" y="0"/>
          <a:ext cx="0" cy="0"/>
          <a:chOff x="0" y="0"/>
          <a:chExt cx="0" cy="0"/>
        </a:xfrm>
      </p:grpSpPr>
      <p:sp>
        <p:nvSpPr>
          <p:cNvPr id="876" name="Google Shape;876;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7" name="Google Shape;87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22d8870a0c6_0_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22d8870a0c6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22d8870a0c6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22d8870a0c6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3" name="Shape 1123"/>
        <p:cNvGrpSpPr/>
        <p:nvPr/>
      </p:nvGrpSpPr>
      <p:grpSpPr>
        <a:xfrm>
          <a:off x="0" y="0"/>
          <a:ext cx="0" cy="0"/>
          <a:chOff x="0" y="0"/>
          <a:chExt cx="0" cy="0"/>
        </a:xfrm>
      </p:grpSpPr>
      <p:sp>
        <p:nvSpPr>
          <p:cNvPr id="1124" name="Google Shape;1124;g22d8870a0c6_0_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5" name="Google Shape;1125;g22d8870a0c6_0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g22d8870a0c6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2" name="Google Shape;1142;g22d8870a0c6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6" name="Shape 1176"/>
        <p:cNvGrpSpPr/>
        <p:nvPr/>
      </p:nvGrpSpPr>
      <p:grpSpPr>
        <a:xfrm>
          <a:off x="0" y="0"/>
          <a:ext cx="0" cy="0"/>
          <a:chOff x="0" y="0"/>
          <a:chExt cx="0" cy="0"/>
        </a:xfrm>
      </p:grpSpPr>
      <p:sp>
        <p:nvSpPr>
          <p:cNvPr id="1177" name="Google Shape;1177;g22d8870a0c6_0_4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 name="Google Shape;1178;g22d8870a0c6_0_4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g22d8870a0c6_0_2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4" name="Google Shape;1184;g22d8870a0c6_0_2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4" name="Shape 1204"/>
        <p:cNvGrpSpPr/>
        <p:nvPr/>
      </p:nvGrpSpPr>
      <p:grpSpPr>
        <a:xfrm>
          <a:off x="0" y="0"/>
          <a:ext cx="0" cy="0"/>
          <a:chOff x="0" y="0"/>
          <a:chExt cx="0" cy="0"/>
        </a:xfrm>
      </p:grpSpPr>
      <p:sp>
        <p:nvSpPr>
          <p:cNvPr id="1205" name="Google Shape;1205;g22d8870a0c6_0_3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6" name="Google Shape;1206;g22d8870a0c6_0_3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22d8870a0c6_0_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22d8870a0c6_0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2" name="Shape 1252"/>
        <p:cNvGrpSpPr/>
        <p:nvPr/>
      </p:nvGrpSpPr>
      <p:grpSpPr>
        <a:xfrm>
          <a:off x="0" y="0"/>
          <a:ext cx="0" cy="0"/>
          <a:chOff x="0" y="0"/>
          <a:chExt cx="0" cy="0"/>
        </a:xfrm>
      </p:grpSpPr>
      <p:sp>
        <p:nvSpPr>
          <p:cNvPr id="1253" name="Google Shape;1253;g22d8870a0c6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4" name="Google Shape;1254;g22d8870a0c6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0" name="Shape 1300"/>
        <p:cNvGrpSpPr/>
        <p:nvPr/>
      </p:nvGrpSpPr>
      <p:grpSpPr>
        <a:xfrm>
          <a:off x="0" y="0"/>
          <a:ext cx="0" cy="0"/>
          <a:chOff x="0" y="0"/>
          <a:chExt cx="0" cy="0"/>
        </a:xfrm>
      </p:grpSpPr>
      <p:sp>
        <p:nvSpPr>
          <p:cNvPr id="1301" name="Google Shape;1301;g22d8870a0c6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2" name="Google Shape;1302;g22d8870a0c6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6" name="Shape 896"/>
        <p:cNvGrpSpPr/>
        <p:nvPr/>
      </p:nvGrpSpPr>
      <p:grpSpPr>
        <a:xfrm>
          <a:off x="0" y="0"/>
          <a:ext cx="0" cy="0"/>
          <a:chOff x="0" y="0"/>
          <a:chExt cx="0" cy="0"/>
        </a:xfrm>
      </p:grpSpPr>
      <p:sp>
        <p:nvSpPr>
          <p:cNvPr id="897" name="Google Shape;897;g22d8870a0c6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 name="Google Shape;898;g22d8870a0c6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22d8870a0c6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22d8870a0c6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g22d2866f2fe_0_140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6" name="Google Shape;1386;g22d2866f2fe_0_140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0" name="Shape 1390"/>
        <p:cNvGrpSpPr/>
        <p:nvPr/>
      </p:nvGrpSpPr>
      <p:grpSpPr>
        <a:xfrm>
          <a:off x="0" y="0"/>
          <a:ext cx="0" cy="0"/>
          <a:chOff x="0" y="0"/>
          <a:chExt cx="0" cy="0"/>
        </a:xfrm>
      </p:grpSpPr>
      <p:sp>
        <p:nvSpPr>
          <p:cNvPr id="1391" name="Google Shape;1391;g22d2866f2fe_0_14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2" name="Google Shape;1392;g22d2866f2fe_0_14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6" name="Shape 1396"/>
        <p:cNvGrpSpPr/>
        <p:nvPr/>
      </p:nvGrpSpPr>
      <p:grpSpPr>
        <a:xfrm>
          <a:off x="0" y="0"/>
          <a:ext cx="0" cy="0"/>
          <a:chOff x="0" y="0"/>
          <a:chExt cx="0" cy="0"/>
        </a:xfrm>
      </p:grpSpPr>
      <p:sp>
        <p:nvSpPr>
          <p:cNvPr id="1397" name="Google Shape;1397;g22d2866f2fe_0_14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8" name="Google Shape;1398;g22d2866f2fe_0_14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22d2866f2fe_0_140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22d2866f2fe_0_140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0" name="Shape 1430"/>
        <p:cNvGrpSpPr/>
        <p:nvPr/>
      </p:nvGrpSpPr>
      <p:grpSpPr>
        <a:xfrm>
          <a:off x="0" y="0"/>
          <a:ext cx="0" cy="0"/>
          <a:chOff x="0" y="0"/>
          <a:chExt cx="0" cy="0"/>
        </a:xfrm>
      </p:grpSpPr>
      <p:sp>
        <p:nvSpPr>
          <p:cNvPr id="1431" name="Google Shape;1431;g22d2866f2fe_0_14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2" name="Google Shape;1432;g22d2866f2fe_0_14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7" name="Shape 1767"/>
        <p:cNvGrpSpPr/>
        <p:nvPr/>
      </p:nvGrpSpPr>
      <p:grpSpPr>
        <a:xfrm>
          <a:off x="0" y="0"/>
          <a:ext cx="0" cy="0"/>
          <a:chOff x="0" y="0"/>
          <a:chExt cx="0" cy="0"/>
        </a:xfrm>
      </p:grpSpPr>
      <p:sp>
        <p:nvSpPr>
          <p:cNvPr id="1768" name="Google Shape;1768;g22d2866f2fe_0_14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9" name="Google Shape;1769;g22d2866f2fe_0_14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1" name="Shape 7681"/>
        <p:cNvGrpSpPr/>
        <p:nvPr/>
      </p:nvGrpSpPr>
      <p:grpSpPr>
        <a:xfrm>
          <a:off x="0" y="0"/>
          <a:ext cx="0" cy="0"/>
          <a:chOff x="0" y="0"/>
          <a:chExt cx="0" cy="0"/>
        </a:xfrm>
      </p:grpSpPr>
      <p:sp>
        <p:nvSpPr>
          <p:cNvPr id="7682" name="Google Shape;7682;g22d2866f2fe_0_203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3" name="Google Shape;7683;g22d2866f2fe_0_203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8" name="Shape 8108"/>
        <p:cNvGrpSpPr/>
        <p:nvPr/>
      </p:nvGrpSpPr>
      <p:grpSpPr>
        <a:xfrm>
          <a:off x="0" y="0"/>
          <a:ext cx="0" cy="0"/>
          <a:chOff x="0" y="0"/>
          <a:chExt cx="0" cy="0"/>
        </a:xfrm>
      </p:grpSpPr>
      <p:sp>
        <p:nvSpPr>
          <p:cNvPr id="8109" name="Google Shape;8109;g22d2866f2fe_0_207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0" name="Google Shape;8110;g22d2866f2fe_0_207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71" name="Shape 8271"/>
        <p:cNvGrpSpPr/>
        <p:nvPr/>
      </p:nvGrpSpPr>
      <p:grpSpPr>
        <a:xfrm>
          <a:off x="0" y="0"/>
          <a:ext cx="0" cy="0"/>
          <a:chOff x="0" y="0"/>
          <a:chExt cx="0" cy="0"/>
        </a:xfrm>
      </p:grpSpPr>
      <p:sp>
        <p:nvSpPr>
          <p:cNvPr id="8272" name="Google Shape;8272;g22d2866f2fe_0_209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3" name="Google Shape;8273;g22d2866f2fe_0_20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22d2866f2f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22d2866f2f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73" name="Shape 8673"/>
        <p:cNvGrpSpPr/>
        <p:nvPr/>
      </p:nvGrpSpPr>
      <p:grpSpPr>
        <a:xfrm>
          <a:off x="0" y="0"/>
          <a:ext cx="0" cy="0"/>
          <a:chOff x="0" y="0"/>
          <a:chExt cx="0" cy="0"/>
        </a:xfrm>
      </p:grpSpPr>
      <p:sp>
        <p:nvSpPr>
          <p:cNvPr id="8674" name="Google Shape;8674;g22d2866f2fe_0_213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75" name="Google Shape;8675;g22d2866f2fe_0_21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4" name="Shape 9044"/>
        <p:cNvGrpSpPr/>
        <p:nvPr/>
      </p:nvGrpSpPr>
      <p:grpSpPr>
        <a:xfrm>
          <a:off x="0" y="0"/>
          <a:ext cx="0" cy="0"/>
          <a:chOff x="0" y="0"/>
          <a:chExt cx="0" cy="0"/>
        </a:xfrm>
      </p:grpSpPr>
      <p:sp>
        <p:nvSpPr>
          <p:cNvPr id="9045" name="Google Shape;9045;g22d2866f2fe_0_217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6" name="Google Shape;9046;g22d2866f2fe_0_217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3" name="Shape 9433"/>
        <p:cNvGrpSpPr/>
        <p:nvPr/>
      </p:nvGrpSpPr>
      <p:grpSpPr>
        <a:xfrm>
          <a:off x="0" y="0"/>
          <a:ext cx="0" cy="0"/>
          <a:chOff x="0" y="0"/>
          <a:chExt cx="0" cy="0"/>
        </a:xfrm>
      </p:grpSpPr>
      <p:sp>
        <p:nvSpPr>
          <p:cNvPr id="9434" name="Google Shape;9434;g22d2866f2fe_0_22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5" name="Google Shape;9435;g22d2866f2fe_0_22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64" name="Shape 9864"/>
        <p:cNvGrpSpPr/>
        <p:nvPr/>
      </p:nvGrpSpPr>
      <p:grpSpPr>
        <a:xfrm>
          <a:off x="0" y="0"/>
          <a:ext cx="0" cy="0"/>
          <a:chOff x="0" y="0"/>
          <a:chExt cx="0" cy="0"/>
        </a:xfrm>
      </p:grpSpPr>
      <p:sp>
        <p:nvSpPr>
          <p:cNvPr id="9865" name="Google Shape;9865;g22d2866f2fe_0_22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6" name="Google Shape;9866;g22d2866f2fe_0_22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57" name="Shape 10657"/>
        <p:cNvGrpSpPr/>
        <p:nvPr/>
      </p:nvGrpSpPr>
      <p:grpSpPr>
        <a:xfrm>
          <a:off x="0" y="0"/>
          <a:ext cx="0" cy="0"/>
          <a:chOff x="0" y="0"/>
          <a:chExt cx="0" cy="0"/>
        </a:xfrm>
      </p:grpSpPr>
      <p:sp>
        <p:nvSpPr>
          <p:cNvPr id="10658" name="Google Shape;10658;g22d2866f2fe_0_23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9" name="Google Shape;10659;g22d2866f2fe_0_23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98" name="Shape 11398"/>
        <p:cNvGrpSpPr/>
        <p:nvPr/>
      </p:nvGrpSpPr>
      <p:grpSpPr>
        <a:xfrm>
          <a:off x="0" y="0"/>
          <a:ext cx="0" cy="0"/>
          <a:chOff x="0" y="0"/>
          <a:chExt cx="0" cy="0"/>
        </a:xfrm>
      </p:grpSpPr>
      <p:sp>
        <p:nvSpPr>
          <p:cNvPr id="11399" name="Google Shape;11399;g22d2866f2fe_0_24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00" name="Google Shape;11400;g22d2866f2fe_0_24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1" name="Shape 12091"/>
        <p:cNvGrpSpPr/>
        <p:nvPr/>
      </p:nvGrpSpPr>
      <p:grpSpPr>
        <a:xfrm>
          <a:off x="0" y="0"/>
          <a:ext cx="0" cy="0"/>
          <a:chOff x="0" y="0"/>
          <a:chExt cx="0" cy="0"/>
        </a:xfrm>
      </p:grpSpPr>
      <p:sp>
        <p:nvSpPr>
          <p:cNvPr id="12092" name="Google Shape;12092;g22d2866f2fe_0_24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3" name="Google Shape;12093;g22d2866f2fe_0_24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93" name="Shape 12393"/>
        <p:cNvGrpSpPr/>
        <p:nvPr/>
      </p:nvGrpSpPr>
      <p:grpSpPr>
        <a:xfrm>
          <a:off x="0" y="0"/>
          <a:ext cx="0" cy="0"/>
          <a:chOff x="0" y="0"/>
          <a:chExt cx="0" cy="0"/>
        </a:xfrm>
      </p:grpSpPr>
      <p:sp>
        <p:nvSpPr>
          <p:cNvPr id="12394" name="Google Shape;12394;g22d2866f2fe_0_250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95" name="Google Shape;12395;g22d2866f2fe_0_250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33" name="Shape 13033"/>
        <p:cNvGrpSpPr/>
        <p:nvPr/>
      </p:nvGrpSpPr>
      <p:grpSpPr>
        <a:xfrm>
          <a:off x="0" y="0"/>
          <a:ext cx="0" cy="0"/>
          <a:chOff x="0" y="0"/>
          <a:chExt cx="0" cy="0"/>
        </a:xfrm>
      </p:grpSpPr>
      <p:sp>
        <p:nvSpPr>
          <p:cNvPr id="13034" name="Google Shape;13034;g22d2866f2fe_0_277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35" name="Google Shape;13035;g22d2866f2fe_0_277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1" name="Shape 931"/>
        <p:cNvGrpSpPr/>
        <p:nvPr/>
      </p:nvGrpSpPr>
      <p:grpSpPr>
        <a:xfrm>
          <a:off x="0" y="0"/>
          <a:ext cx="0" cy="0"/>
          <a:chOff x="0" y="0"/>
          <a:chExt cx="0" cy="0"/>
        </a:xfrm>
      </p:grpSpPr>
      <p:sp>
        <p:nvSpPr>
          <p:cNvPr id="932" name="Google Shape;932;g22d8870a0c6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3" name="Google Shape;933;g22d8870a0c6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22d8870a0c6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22d8870a0c6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22d8870a0c6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4" name="Google Shape;974;g22d8870a0c6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 name="Shape 1021"/>
        <p:cNvGrpSpPr/>
        <p:nvPr/>
      </p:nvGrpSpPr>
      <p:grpSpPr>
        <a:xfrm>
          <a:off x="0" y="0"/>
          <a:ext cx="0" cy="0"/>
          <a:chOff x="0" y="0"/>
          <a:chExt cx="0" cy="0"/>
        </a:xfrm>
      </p:grpSpPr>
      <p:sp>
        <p:nvSpPr>
          <p:cNvPr id="1022" name="Google Shape;1022;g22d2866f2fe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 name="Google Shape;1023;g22d2866f2fe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22d8870a0c6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22d8870a0c6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6" name="Shape 1076"/>
        <p:cNvGrpSpPr/>
        <p:nvPr/>
      </p:nvGrpSpPr>
      <p:grpSpPr>
        <a:xfrm>
          <a:off x="0" y="0"/>
          <a:ext cx="0" cy="0"/>
          <a:chOff x="0" y="0"/>
          <a:chExt cx="0" cy="0"/>
        </a:xfrm>
      </p:grpSpPr>
      <p:sp>
        <p:nvSpPr>
          <p:cNvPr id="1077" name="Google Shape;1077;g22d8870a0c6_0_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8" name="Google Shape;1078;g22d8870a0c6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92000"/>
          </a:blip>
          <a:srcRect b="0" l="3479" r="3479" t="0"/>
          <a:stretch/>
        </p:blipFill>
        <p:spPr>
          <a:xfrm>
            <a:off x="0" y="0"/>
            <a:ext cx="9144000" cy="5143501"/>
          </a:xfrm>
          <a:prstGeom prst="rect">
            <a:avLst/>
          </a:prstGeom>
          <a:noFill/>
          <a:ln>
            <a:noFill/>
          </a:ln>
        </p:spPr>
      </p:pic>
      <p:grpSp>
        <p:nvGrpSpPr>
          <p:cNvPr id="10" name="Google Shape;10;p2"/>
          <p:cNvGrpSpPr/>
          <p:nvPr/>
        </p:nvGrpSpPr>
        <p:grpSpPr>
          <a:xfrm>
            <a:off x="715100" y="535000"/>
            <a:ext cx="7713944" cy="4073353"/>
            <a:chOff x="715100" y="535000"/>
            <a:chExt cx="7713944" cy="4073353"/>
          </a:xfrm>
        </p:grpSpPr>
        <p:sp>
          <p:nvSpPr>
            <p:cNvPr id="11" name="Google Shape;11;p2"/>
            <p:cNvSpPr/>
            <p:nvPr/>
          </p:nvSpPr>
          <p:spPr>
            <a:xfrm>
              <a:off x="715100" y="535000"/>
              <a:ext cx="7564500" cy="3926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864544" y="682253"/>
              <a:ext cx="7564500" cy="3926100"/>
            </a:xfrm>
            <a:prstGeom prst="roundRect">
              <a:avLst>
                <a:gd fmla="val 1125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 name="Google Shape;13;p2"/>
          <p:cNvSpPr txBox="1"/>
          <p:nvPr>
            <p:ph type="ctrTitle"/>
          </p:nvPr>
        </p:nvSpPr>
        <p:spPr>
          <a:xfrm>
            <a:off x="1595750" y="1443325"/>
            <a:ext cx="5952600" cy="1680600"/>
          </a:xfrm>
          <a:prstGeom prst="rect">
            <a:avLst/>
          </a:prstGeom>
        </p:spPr>
        <p:txBody>
          <a:bodyPr anchorCtr="0" anchor="t" bIns="91425" lIns="91425" spcFirstLastPara="1" rIns="91425" wrap="square" tIns="91425">
            <a:noAutofit/>
          </a:bodyPr>
          <a:lstStyle>
            <a:lvl1pPr lvl="0" algn="ctr">
              <a:lnSpc>
                <a:spcPct val="90000"/>
              </a:lnSpc>
              <a:spcBef>
                <a:spcPts val="0"/>
              </a:spcBef>
              <a:spcAft>
                <a:spcPts val="0"/>
              </a:spcAft>
              <a:buSzPts val="5200"/>
              <a:buNone/>
              <a:defRPr sz="3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2392500" y="3443088"/>
            <a:ext cx="4359000" cy="409500"/>
          </a:xfrm>
          <a:prstGeom prst="rect">
            <a:avLst/>
          </a:prstGeom>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5" name="Google Shape;15;p2"/>
          <p:cNvGrpSpPr/>
          <p:nvPr/>
        </p:nvGrpSpPr>
        <p:grpSpPr>
          <a:xfrm rot="10800000">
            <a:off x="8664499" y="758461"/>
            <a:ext cx="244552" cy="344369"/>
            <a:chOff x="4953450" y="1632950"/>
            <a:chExt cx="145100" cy="204325"/>
          </a:xfrm>
        </p:grpSpPr>
        <p:sp>
          <p:nvSpPr>
            <p:cNvPr id="16" name="Google Shape;16;p2"/>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 name="Google Shape;20;p2"/>
          <p:cNvGrpSpPr/>
          <p:nvPr/>
        </p:nvGrpSpPr>
        <p:grpSpPr>
          <a:xfrm>
            <a:off x="8427464" y="311413"/>
            <a:ext cx="1206132" cy="3329044"/>
            <a:chOff x="8103614" y="-674412"/>
            <a:chExt cx="1206132" cy="3329044"/>
          </a:xfrm>
        </p:grpSpPr>
        <p:sp>
          <p:nvSpPr>
            <p:cNvPr id="21" name="Google Shape;21;p2"/>
            <p:cNvSpPr/>
            <p:nvPr/>
          </p:nvSpPr>
          <p:spPr>
            <a:xfrm rot="10800000">
              <a:off x="8208121" y="-597840"/>
              <a:ext cx="151981" cy="186784"/>
            </a:xfrm>
            <a:custGeom>
              <a:rect b="b" l="l" r="r" t="t"/>
              <a:pathLst>
                <a:path extrusionOk="0" h="4433" w="3607">
                  <a:moveTo>
                    <a:pt x="1804" y="0"/>
                  </a:moveTo>
                  <a:lnTo>
                    <a:pt x="1756" y="391"/>
                  </a:lnTo>
                  <a:cubicBezTo>
                    <a:pt x="1644" y="1323"/>
                    <a:pt x="928" y="2067"/>
                    <a:pt x="1" y="2217"/>
                  </a:cubicBezTo>
                  <a:cubicBezTo>
                    <a:pt x="928" y="2365"/>
                    <a:pt x="1644" y="3110"/>
                    <a:pt x="1756" y="4042"/>
                  </a:cubicBezTo>
                  <a:lnTo>
                    <a:pt x="1804" y="4433"/>
                  </a:lnTo>
                  <a:lnTo>
                    <a:pt x="1851" y="4042"/>
                  </a:lnTo>
                  <a:cubicBezTo>
                    <a:pt x="1963" y="3110"/>
                    <a:pt x="2679" y="2365"/>
                    <a:pt x="3607" y="2217"/>
                  </a:cubicBezTo>
                  <a:cubicBezTo>
                    <a:pt x="2679" y="2067"/>
                    <a:pt x="1963" y="1323"/>
                    <a:pt x="1851" y="391"/>
                  </a:cubicBezTo>
                  <a:lnTo>
                    <a:pt x="1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 name="Google Shape;22;p2"/>
            <p:cNvGrpSpPr/>
            <p:nvPr/>
          </p:nvGrpSpPr>
          <p:grpSpPr>
            <a:xfrm>
              <a:off x="8103614" y="-674412"/>
              <a:ext cx="1206132" cy="3329044"/>
              <a:chOff x="8094214" y="-974987"/>
              <a:chExt cx="1206132" cy="3329044"/>
            </a:xfrm>
          </p:grpSpPr>
          <p:sp>
            <p:nvSpPr>
              <p:cNvPr id="23" name="Google Shape;23;p2"/>
              <p:cNvSpPr/>
              <p:nvPr/>
            </p:nvSpPr>
            <p:spPr>
              <a:xfrm rot="10800000">
                <a:off x="8094214" y="-744377"/>
                <a:ext cx="128722" cy="1144555"/>
              </a:xfrm>
              <a:custGeom>
                <a:rect b="b" l="l" r="r" t="t"/>
                <a:pathLst>
                  <a:path extrusionOk="0" fill="none" h="27164" w="3055">
                    <a:moveTo>
                      <a:pt x="0" y="27164"/>
                    </a:moveTo>
                    <a:cubicBezTo>
                      <a:pt x="1914" y="24731"/>
                      <a:pt x="3055" y="21661"/>
                      <a:pt x="3055" y="18326"/>
                    </a:cubicBezTo>
                    <a:lnTo>
                      <a:pt x="3055" y="0"/>
                    </a:lnTo>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rot="10800000">
                <a:off x="8094231" y="-974987"/>
                <a:ext cx="1206114" cy="3329044"/>
              </a:xfrm>
              <a:custGeom>
                <a:rect b="b" l="l" r="r" t="t"/>
                <a:pathLst>
                  <a:path extrusionOk="0" fill="none" h="79009" w="28625">
                    <a:moveTo>
                      <a:pt x="28625" y="20820"/>
                    </a:moveTo>
                    <a:lnTo>
                      <a:pt x="28625" y="14313"/>
                    </a:lnTo>
                    <a:cubicBezTo>
                      <a:pt x="28625" y="6409"/>
                      <a:pt x="22218" y="0"/>
                      <a:pt x="14313" y="0"/>
                    </a:cubicBezTo>
                    <a:lnTo>
                      <a:pt x="14313" y="0"/>
                    </a:lnTo>
                    <a:cubicBezTo>
                      <a:pt x="6409" y="0"/>
                      <a:pt x="0" y="6409"/>
                      <a:pt x="0" y="14313"/>
                    </a:cubicBezTo>
                    <a:lnTo>
                      <a:pt x="0" y="64696"/>
                    </a:lnTo>
                    <a:cubicBezTo>
                      <a:pt x="0" y="72600"/>
                      <a:pt x="6409" y="79008"/>
                      <a:pt x="14313" y="79008"/>
                    </a:cubicBezTo>
                    <a:lnTo>
                      <a:pt x="14313" y="79008"/>
                    </a:lnTo>
                    <a:cubicBezTo>
                      <a:pt x="17555" y="79008"/>
                      <a:pt x="20545" y="77930"/>
                      <a:pt x="22945" y="76113"/>
                    </a:cubicBezTo>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 name="Google Shape;25;p2"/>
          <p:cNvGrpSpPr/>
          <p:nvPr/>
        </p:nvGrpSpPr>
        <p:grpSpPr>
          <a:xfrm rot="5400000">
            <a:off x="8513415" y="4510028"/>
            <a:ext cx="546720" cy="477958"/>
            <a:chOff x="2072075" y="1123775"/>
            <a:chExt cx="417025" cy="364575"/>
          </a:xfrm>
        </p:grpSpPr>
        <p:sp>
          <p:nvSpPr>
            <p:cNvPr id="26" name="Google Shape;26;p2"/>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 name="Google Shape;35;p2"/>
          <p:cNvGrpSpPr/>
          <p:nvPr/>
        </p:nvGrpSpPr>
        <p:grpSpPr>
          <a:xfrm rot="5400000">
            <a:off x="-146493" y="402047"/>
            <a:ext cx="1039787" cy="477958"/>
            <a:chOff x="1882800" y="1123775"/>
            <a:chExt cx="793125" cy="364575"/>
          </a:xfrm>
        </p:grpSpPr>
        <p:sp>
          <p:nvSpPr>
            <p:cNvPr id="36" name="Google Shape;36;p2"/>
            <p:cNvSpPr/>
            <p:nvPr/>
          </p:nvSpPr>
          <p:spPr>
            <a:xfrm>
              <a:off x="1882800" y="1126200"/>
              <a:ext cx="36075" cy="36075"/>
            </a:xfrm>
            <a:custGeom>
              <a:rect b="b" l="l" r="r" t="t"/>
              <a:pathLst>
                <a:path extrusionOk="0" h="1443" w="1443">
                  <a:moveTo>
                    <a:pt x="722" y="1"/>
                  </a:moveTo>
                  <a:cubicBezTo>
                    <a:pt x="323" y="1"/>
                    <a:pt x="1" y="324"/>
                    <a:pt x="1" y="722"/>
                  </a:cubicBezTo>
                  <a:cubicBezTo>
                    <a:pt x="1" y="1120"/>
                    <a:pt x="323" y="1443"/>
                    <a:pt x="722" y="1443"/>
                  </a:cubicBezTo>
                  <a:cubicBezTo>
                    <a:pt x="1120" y="1443"/>
                    <a:pt x="1443" y="1120"/>
                    <a:pt x="1443" y="722"/>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1882800" y="1289250"/>
              <a:ext cx="36075" cy="36075"/>
            </a:xfrm>
            <a:custGeom>
              <a:rect b="b" l="l" r="r" t="t"/>
              <a:pathLst>
                <a:path extrusionOk="0" fill="none" h="1443" w="1443">
                  <a:moveTo>
                    <a:pt x="722" y="0"/>
                  </a:moveTo>
                  <a:cubicBezTo>
                    <a:pt x="323" y="0"/>
                    <a:pt x="1" y="323"/>
                    <a:pt x="1" y="721"/>
                  </a:cubicBezTo>
                  <a:cubicBezTo>
                    <a:pt x="1" y="1119"/>
                    <a:pt x="323" y="1442"/>
                    <a:pt x="722" y="1442"/>
                  </a:cubicBezTo>
                  <a:cubicBezTo>
                    <a:pt x="1120" y="1442"/>
                    <a:pt x="1443" y="1119"/>
                    <a:pt x="1443" y="721"/>
                  </a:cubicBezTo>
                  <a:cubicBezTo>
                    <a:pt x="1443" y="323"/>
                    <a:pt x="1120" y="0"/>
                    <a:pt x="722" y="0"/>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1882800" y="1452275"/>
              <a:ext cx="36075" cy="36075"/>
            </a:xfrm>
            <a:custGeom>
              <a:rect b="b" l="l" r="r" t="t"/>
              <a:pathLst>
                <a:path extrusionOk="0" h="1443" w="1443">
                  <a:moveTo>
                    <a:pt x="722" y="1"/>
                  </a:moveTo>
                  <a:cubicBezTo>
                    <a:pt x="323" y="1"/>
                    <a:pt x="1" y="324"/>
                    <a:pt x="1" y="721"/>
                  </a:cubicBezTo>
                  <a:cubicBezTo>
                    <a:pt x="1" y="1120"/>
                    <a:pt x="323" y="1443"/>
                    <a:pt x="722" y="1443"/>
                  </a:cubicBezTo>
                  <a:cubicBezTo>
                    <a:pt x="1120" y="1443"/>
                    <a:pt x="1443" y="1120"/>
                    <a:pt x="1443" y="721"/>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639825" y="1126200"/>
              <a:ext cx="36100" cy="36075"/>
            </a:xfrm>
            <a:custGeom>
              <a:rect b="b" l="l" r="r" t="t"/>
              <a:pathLst>
                <a:path extrusionOk="0" h="1443" w="1444">
                  <a:moveTo>
                    <a:pt x="723" y="1"/>
                  </a:moveTo>
                  <a:cubicBezTo>
                    <a:pt x="324" y="1"/>
                    <a:pt x="1" y="324"/>
                    <a:pt x="1" y="722"/>
                  </a:cubicBezTo>
                  <a:cubicBezTo>
                    <a:pt x="1" y="1120"/>
                    <a:pt x="324" y="1443"/>
                    <a:pt x="723" y="1443"/>
                  </a:cubicBezTo>
                  <a:cubicBezTo>
                    <a:pt x="1120" y="1443"/>
                    <a:pt x="1443" y="1120"/>
                    <a:pt x="1443" y="722"/>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639825" y="1289250"/>
              <a:ext cx="36100" cy="36075"/>
            </a:xfrm>
            <a:custGeom>
              <a:rect b="b" l="l" r="r" t="t"/>
              <a:pathLst>
                <a:path extrusionOk="0" h="1443" w="1444">
                  <a:moveTo>
                    <a:pt x="723" y="0"/>
                  </a:moveTo>
                  <a:cubicBezTo>
                    <a:pt x="324" y="0"/>
                    <a:pt x="1" y="323"/>
                    <a:pt x="1" y="721"/>
                  </a:cubicBezTo>
                  <a:cubicBezTo>
                    <a:pt x="1" y="1119"/>
                    <a:pt x="324" y="1442"/>
                    <a:pt x="723" y="1442"/>
                  </a:cubicBezTo>
                  <a:cubicBezTo>
                    <a:pt x="1120" y="1442"/>
                    <a:pt x="1443" y="1119"/>
                    <a:pt x="1443" y="721"/>
                  </a:cubicBezTo>
                  <a:cubicBezTo>
                    <a:pt x="1443" y="323"/>
                    <a:pt x="1120" y="0"/>
                    <a:pt x="723"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639825" y="1452275"/>
              <a:ext cx="36100" cy="36050"/>
            </a:xfrm>
            <a:custGeom>
              <a:rect b="b" l="l" r="r" t="t"/>
              <a:pathLst>
                <a:path extrusionOk="0" h="1442" w="1444">
                  <a:moveTo>
                    <a:pt x="723" y="1"/>
                  </a:moveTo>
                  <a:cubicBezTo>
                    <a:pt x="324" y="1"/>
                    <a:pt x="1" y="324"/>
                    <a:pt x="1" y="721"/>
                  </a:cubicBezTo>
                  <a:cubicBezTo>
                    <a:pt x="1" y="1120"/>
                    <a:pt x="324" y="1442"/>
                    <a:pt x="723" y="1442"/>
                  </a:cubicBezTo>
                  <a:cubicBezTo>
                    <a:pt x="1120" y="1442"/>
                    <a:pt x="1443" y="1120"/>
                    <a:pt x="1443" y="721"/>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 name="Google Shape;51;p2"/>
          <p:cNvGrpSpPr/>
          <p:nvPr/>
        </p:nvGrpSpPr>
        <p:grpSpPr>
          <a:xfrm>
            <a:off x="540330" y="4433307"/>
            <a:ext cx="197149" cy="197149"/>
            <a:chOff x="5219175" y="1126200"/>
            <a:chExt cx="54150" cy="54150"/>
          </a:xfrm>
        </p:grpSpPr>
        <p:sp>
          <p:nvSpPr>
            <p:cNvPr id="52" name="Google Shape;52;p2"/>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11" name="Shape 311"/>
        <p:cNvGrpSpPr/>
        <p:nvPr/>
      </p:nvGrpSpPr>
      <p:grpSpPr>
        <a:xfrm>
          <a:off x="0" y="0"/>
          <a:ext cx="0" cy="0"/>
          <a:chOff x="0" y="0"/>
          <a:chExt cx="0" cy="0"/>
        </a:xfrm>
      </p:grpSpPr>
      <p:pic>
        <p:nvPicPr>
          <p:cNvPr id="312" name="Google Shape;312;p11"/>
          <p:cNvPicPr preferRelativeResize="0"/>
          <p:nvPr/>
        </p:nvPicPr>
        <p:blipFill rotWithShape="1">
          <a:blip r:embed="rId2">
            <a:alphaModFix amt="77000"/>
          </a:blip>
          <a:srcRect b="0" l="3479" r="3479" t="0"/>
          <a:stretch/>
        </p:blipFill>
        <p:spPr>
          <a:xfrm flipH="1">
            <a:off x="0" y="0"/>
            <a:ext cx="9144000" cy="5143501"/>
          </a:xfrm>
          <a:prstGeom prst="rect">
            <a:avLst/>
          </a:prstGeom>
          <a:noFill/>
          <a:ln>
            <a:noFill/>
          </a:ln>
        </p:spPr>
      </p:pic>
      <p:grpSp>
        <p:nvGrpSpPr>
          <p:cNvPr id="313" name="Google Shape;313;p11"/>
          <p:cNvGrpSpPr/>
          <p:nvPr/>
        </p:nvGrpSpPr>
        <p:grpSpPr>
          <a:xfrm>
            <a:off x="715100" y="535000"/>
            <a:ext cx="7713944" cy="4073353"/>
            <a:chOff x="715100" y="535000"/>
            <a:chExt cx="7713944" cy="4073353"/>
          </a:xfrm>
        </p:grpSpPr>
        <p:sp>
          <p:nvSpPr>
            <p:cNvPr id="314" name="Google Shape;314;p11"/>
            <p:cNvSpPr/>
            <p:nvPr/>
          </p:nvSpPr>
          <p:spPr>
            <a:xfrm>
              <a:off x="715100" y="535000"/>
              <a:ext cx="7564500" cy="3926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a:off x="864544" y="682253"/>
              <a:ext cx="7564500" cy="3926100"/>
            </a:xfrm>
            <a:prstGeom prst="roundRect">
              <a:avLst>
                <a:gd fmla="val 1125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11"/>
          <p:cNvSpPr txBox="1"/>
          <p:nvPr>
            <p:ph hasCustomPrompt="1" type="title"/>
          </p:nvPr>
        </p:nvSpPr>
        <p:spPr>
          <a:xfrm>
            <a:off x="1474575" y="1410325"/>
            <a:ext cx="6195000" cy="1401000"/>
          </a:xfrm>
          <a:prstGeom prst="rect">
            <a:avLst/>
          </a:prstGeom>
        </p:spPr>
        <p:txBody>
          <a:bodyPr anchorCtr="0" anchor="t" bIns="91425" lIns="91425" spcFirstLastPara="1" rIns="91425" wrap="square" tIns="91425">
            <a:noAutofit/>
          </a:bodyPr>
          <a:lstStyle>
            <a:lvl1pPr lvl="0" algn="ctr">
              <a:spcBef>
                <a:spcPts val="0"/>
              </a:spcBef>
              <a:spcAft>
                <a:spcPts val="0"/>
              </a:spcAft>
              <a:buSzPts val="9600"/>
              <a:buNone/>
              <a:defRPr sz="7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17" name="Google Shape;317;p11"/>
          <p:cNvSpPr txBox="1"/>
          <p:nvPr>
            <p:ph idx="1" type="subTitle"/>
          </p:nvPr>
        </p:nvSpPr>
        <p:spPr>
          <a:xfrm>
            <a:off x="1474575" y="3302475"/>
            <a:ext cx="6195000" cy="4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318" name="Google Shape;318;p11"/>
          <p:cNvGrpSpPr/>
          <p:nvPr/>
        </p:nvGrpSpPr>
        <p:grpSpPr>
          <a:xfrm flipH="1" rot="-5400000">
            <a:off x="100041" y="4510028"/>
            <a:ext cx="546720" cy="477958"/>
            <a:chOff x="2072075" y="1123775"/>
            <a:chExt cx="417025" cy="364575"/>
          </a:xfrm>
        </p:grpSpPr>
        <p:sp>
          <p:nvSpPr>
            <p:cNvPr id="319" name="Google Shape;319;p11"/>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1"/>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1"/>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1"/>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1"/>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1"/>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1"/>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1"/>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11"/>
          <p:cNvGrpSpPr/>
          <p:nvPr/>
        </p:nvGrpSpPr>
        <p:grpSpPr>
          <a:xfrm flipH="1" rot="-5400000">
            <a:off x="8266882" y="402047"/>
            <a:ext cx="1039787" cy="477958"/>
            <a:chOff x="1882800" y="1123775"/>
            <a:chExt cx="793125" cy="364575"/>
          </a:xfrm>
        </p:grpSpPr>
        <p:sp>
          <p:nvSpPr>
            <p:cNvPr id="329" name="Google Shape;329;p11"/>
            <p:cNvSpPr/>
            <p:nvPr/>
          </p:nvSpPr>
          <p:spPr>
            <a:xfrm>
              <a:off x="1882800" y="1126200"/>
              <a:ext cx="36075" cy="36075"/>
            </a:xfrm>
            <a:custGeom>
              <a:rect b="b" l="l" r="r" t="t"/>
              <a:pathLst>
                <a:path extrusionOk="0" h="1443" w="1443">
                  <a:moveTo>
                    <a:pt x="722" y="1"/>
                  </a:moveTo>
                  <a:cubicBezTo>
                    <a:pt x="323" y="1"/>
                    <a:pt x="1" y="324"/>
                    <a:pt x="1" y="722"/>
                  </a:cubicBezTo>
                  <a:cubicBezTo>
                    <a:pt x="1" y="1120"/>
                    <a:pt x="323" y="1443"/>
                    <a:pt x="722" y="1443"/>
                  </a:cubicBezTo>
                  <a:cubicBezTo>
                    <a:pt x="1120" y="1443"/>
                    <a:pt x="1443" y="1120"/>
                    <a:pt x="1443" y="722"/>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1"/>
            <p:cNvSpPr/>
            <p:nvPr/>
          </p:nvSpPr>
          <p:spPr>
            <a:xfrm>
              <a:off x="1882800" y="1289250"/>
              <a:ext cx="36075" cy="36075"/>
            </a:xfrm>
            <a:custGeom>
              <a:rect b="b" l="l" r="r" t="t"/>
              <a:pathLst>
                <a:path extrusionOk="0" fill="none" h="1443" w="1443">
                  <a:moveTo>
                    <a:pt x="722" y="0"/>
                  </a:moveTo>
                  <a:cubicBezTo>
                    <a:pt x="323" y="0"/>
                    <a:pt x="1" y="323"/>
                    <a:pt x="1" y="721"/>
                  </a:cubicBezTo>
                  <a:cubicBezTo>
                    <a:pt x="1" y="1119"/>
                    <a:pt x="323" y="1442"/>
                    <a:pt x="722" y="1442"/>
                  </a:cubicBezTo>
                  <a:cubicBezTo>
                    <a:pt x="1120" y="1442"/>
                    <a:pt x="1443" y="1119"/>
                    <a:pt x="1443" y="721"/>
                  </a:cubicBezTo>
                  <a:cubicBezTo>
                    <a:pt x="1443" y="323"/>
                    <a:pt x="1120" y="0"/>
                    <a:pt x="722" y="0"/>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1"/>
            <p:cNvSpPr/>
            <p:nvPr/>
          </p:nvSpPr>
          <p:spPr>
            <a:xfrm>
              <a:off x="1882800" y="1452275"/>
              <a:ext cx="36075" cy="36075"/>
            </a:xfrm>
            <a:custGeom>
              <a:rect b="b" l="l" r="r" t="t"/>
              <a:pathLst>
                <a:path extrusionOk="0" h="1443" w="1443">
                  <a:moveTo>
                    <a:pt x="722" y="1"/>
                  </a:moveTo>
                  <a:cubicBezTo>
                    <a:pt x="323" y="1"/>
                    <a:pt x="1" y="324"/>
                    <a:pt x="1" y="721"/>
                  </a:cubicBezTo>
                  <a:cubicBezTo>
                    <a:pt x="1" y="1120"/>
                    <a:pt x="323" y="1443"/>
                    <a:pt x="722" y="1443"/>
                  </a:cubicBezTo>
                  <a:cubicBezTo>
                    <a:pt x="1120" y="1443"/>
                    <a:pt x="1443" y="1120"/>
                    <a:pt x="1443" y="721"/>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1"/>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1"/>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1"/>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1"/>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1"/>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1"/>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1"/>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1"/>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1"/>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1"/>
            <p:cNvSpPr/>
            <p:nvPr/>
          </p:nvSpPr>
          <p:spPr>
            <a:xfrm>
              <a:off x="2639825" y="1126200"/>
              <a:ext cx="36100" cy="36075"/>
            </a:xfrm>
            <a:custGeom>
              <a:rect b="b" l="l" r="r" t="t"/>
              <a:pathLst>
                <a:path extrusionOk="0" h="1443" w="1444">
                  <a:moveTo>
                    <a:pt x="723" y="1"/>
                  </a:moveTo>
                  <a:cubicBezTo>
                    <a:pt x="324" y="1"/>
                    <a:pt x="1" y="324"/>
                    <a:pt x="1" y="722"/>
                  </a:cubicBezTo>
                  <a:cubicBezTo>
                    <a:pt x="1" y="1120"/>
                    <a:pt x="324" y="1443"/>
                    <a:pt x="723" y="1443"/>
                  </a:cubicBezTo>
                  <a:cubicBezTo>
                    <a:pt x="1120" y="1443"/>
                    <a:pt x="1443" y="1120"/>
                    <a:pt x="1443" y="722"/>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1"/>
            <p:cNvSpPr/>
            <p:nvPr/>
          </p:nvSpPr>
          <p:spPr>
            <a:xfrm>
              <a:off x="2639825" y="1289250"/>
              <a:ext cx="36100" cy="36075"/>
            </a:xfrm>
            <a:custGeom>
              <a:rect b="b" l="l" r="r" t="t"/>
              <a:pathLst>
                <a:path extrusionOk="0" h="1443" w="1444">
                  <a:moveTo>
                    <a:pt x="723" y="0"/>
                  </a:moveTo>
                  <a:cubicBezTo>
                    <a:pt x="324" y="0"/>
                    <a:pt x="1" y="323"/>
                    <a:pt x="1" y="721"/>
                  </a:cubicBezTo>
                  <a:cubicBezTo>
                    <a:pt x="1" y="1119"/>
                    <a:pt x="324" y="1442"/>
                    <a:pt x="723" y="1442"/>
                  </a:cubicBezTo>
                  <a:cubicBezTo>
                    <a:pt x="1120" y="1442"/>
                    <a:pt x="1443" y="1119"/>
                    <a:pt x="1443" y="721"/>
                  </a:cubicBezTo>
                  <a:cubicBezTo>
                    <a:pt x="1443" y="323"/>
                    <a:pt x="1120" y="0"/>
                    <a:pt x="723"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1"/>
            <p:cNvSpPr/>
            <p:nvPr/>
          </p:nvSpPr>
          <p:spPr>
            <a:xfrm>
              <a:off x="2639825" y="1452275"/>
              <a:ext cx="36100" cy="36050"/>
            </a:xfrm>
            <a:custGeom>
              <a:rect b="b" l="l" r="r" t="t"/>
              <a:pathLst>
                <a:path extrusionOk="0" h="1442" w="1444">
                  <a:moveTo>
                    <a:pt x="723" y="1"/>
                  </a:moveTo>
                  <a:cubicBezTo>
                    <a:pt x="324" y="1"/>
                    <a:pt x="1" y="324"/>
                    <a:pt x="1" y="721"/>
                  </a:cubicBezTo>
                  <a:cubicBezTo>
                    <a:pt x="1" y="1120"/>
                    <a:pt x="324" y="1442"/>
                    <a:pt x="723" y="1442"/>
                  </a:cubicBezTo>
                  <a:cubicBezTo>
                    <a:pt x="1120" y="1442"/>
                    <a:pt x="1443" y="1120"/>
                    <a:pt x="1443" y="721"/>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 name="Google Shape;344;p11"/>
          <p:cNvSpPr/>
          <p:nvPr/>
        </p:nvSpPr>
        <p:spPr>
          <a:xfrm rot="10800000">
            <a:off x="-262687" y="-31116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 name="Google Shape;345;p11"/>
          <p:cNvGrpSpPr/>
          <p:nvPr/>
        </p:nvGrpSpPr>
        <p:grpSpPr>
          <a:xfrm>
            <a:off x="910750" y="126982"/>
            <a:ext cx="197149" cy="197149"/>
            <a:chOff x="5219175" y="1126200"/>
            <a:chExt cx="54150" cy="54150"/>
          </a:xfrm>
        </p:grpSpPr>
        <p:sp>
          <p:nvSpPr>
            <p:cNvPr id="346" name="Google Shape;346;p11"/>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1"/>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1"/>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1"/>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 name="Google Shape;350;p11"/>
          <p:cNvSpPr/>
          <p:nvPr/>
        </p:nvSpPr>
        <p:spPr>
          <a:xfrm>
            <a:off x="305590" y="506499"/>
            <a:ext cx="409513" cy="409491"/>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 name="Google Shape;351;p11"/>
          <p:cNvGrpSpPr/>
          <p:nvPr/>
        </p:nvGrpSpPr>
        <p:grpSpPr>
          <a:xfrm flipH="1">
            <a:off x="8336603" y="4566775"/>
            <a:ext cx="184587" cy="184592"/>
            <a:chOff x="5219175" y="1126200"/>
            <a:chExt cx="54150" cy="54150"/>
          </a:xfrm>
        </p:grpSpPr>
        <p:sp>
          <p:nvSpPr>
            <p:cNvPr id="352" name="Google Shape;352;p11"/>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1"/>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1"/>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1"/>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356" name="Shape 35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357" name="Shape 357"/>
        <p:cNvGrpSpPr/>
        <p:nvPr/>
      </p:nvGrpSpPr>
      <p:grpSpPr>
        <a:xfrm>
          <a:off x="0" y="0"/>
          <a:ext cx="0" cy="0"/>
          <a:chOff x="0" y="0"/>
          <a:chExt cx="0" cy="0"/>
        </a:xfrm>
      </p:grpSpPr>
      <p:pic>
        <p:nvPicPr>
          <p:cNvPr id="358" name="Google Shape;358;p13"/>
          <p:cNvPicPr preferRelativeResize="0"/>
          <p:nvPr/>
        </p:nvPicPr>
        <p:blipFill rotWithShape="1">
          <a:blip r:embed="rId2">
            <a:alphaModFix amt="77000"/>
          </a:blip>
          <a:srcRect b="0" l="3479" r="3479" t="0"/>
          <a:stretch/>
        </p:blipFill>
        <p:spPr>
          <a:xfrm rot="10800000">
            <a:off x="0" y="0"/>
            <a:ext cx="9144000" cy="5143501"/>
          </a:xfrm>
          <a:prstGeom prst="rect">
            <a:avLst/>
          </a:prstGeom>
          <a:noFill/>
          <a:ln>
            <a:noFill/>
          </a:ln>
        </p:spPr>
      </p:pic>
      <p:grpSp>
        <p:nvGrpSpPr>
          <p:cNvPr id="359" name="Google Shape;359;p13"/>
          <p:cNvGrpSpPr/>
          <p:nvPr/>
        </p:nvGrpSpPr>
        <p:grpSpPr>
          <a:xfrm>
            <a:off x="429447" y="298520"/>
            <a:ext cx="8285106" cy="4546461"/>
            <a:chOff x="429447" y="298520"/>
            <a:chExt cx="8285106" cy="4546461"/>
          </a:xfrm>
        </p:grpSpPr>
        <p:sp>
          <p:nvSpPr>
            <p:cNvPr id="360" name="Google Shape;360;p13"/>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3"/>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 name="Google Shape;362;p13"/>
          <p:cNvGrpSpPr/>
          <p:nvPr/>
        </p:nvGrpSpPr>
        <p:grpSpPr>
          <a:xfrm flipH="1" rot="-5400000">
            <a:off x="64778" y="161087"/>
            <a:ext cx="546720" cy="477925"/>
            <a:chOff x="2072075" y="1123775"/>
            <a:chExt cx="417025" cy="364550"/>
          </a:xfrm>
        </p:grpSpPr>
        <p:sp>
          <p:nvSpPr>
            <p:cNvPr id="363" name="Google Shape;363;p13"/>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3"/>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3"/>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3"/>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3"/>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3"/>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3"/>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3"/>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 name="Google Shape;371;p13"/>
          <p:cNvGrpSpPr/>
          <p:nvPr/>
        </p:nvGrpSpPr>
        <p:grpSpPr>
          <a:xfrm flipH="1" rot="5400000">
            <a:off x="8532503" y="4504487"/>
            <a:ext cx="546720" cy="477925"/>
            <a:chOff x="2072075" y="1123775"/>
            <a:chExt cx="417025" cy="364550"/>
          </a:xfrm>
        </p:grpSpPr>
        <p:sp>
          <p:nvSpPr>
            <p:cNvPr id="372" name="Google Shape;372;p13"/>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3"/>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3"/>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3"/>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3"/>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3"/>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3"/>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3"/>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 name="Google Shape;380;p13"/>
          <p:cNvGrpSpPr/>
          <p:nvPr/>
        </p:nvGrpSpPr>
        <p:grpSpPr>
          <a:xfrm flipH="1" rot="10800000">
            <a:off x="8619262" y="164811"/>
            <a:ext cx="244552" cy="344369"/>
            <a:chOff x="4953450" y="1632950"/>
            <a:chExt cx="145100" cy="204325"/>
          </a:xfrm>
        </p:grpSpPr>
        <p:sp>
          <p:nvSpPr>
            <p:cNvPr id="381" name="Google Shape;381;p13"/>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3"/>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3"/>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3"/>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13"/>
          <p:cNvSpPr/>
          <p:nvPr/>
        </p:nvSpPr>
        <p:spPr>
          <a:xfrm rot="5400000">
            <a:off x="8867453" y="5103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3"/>
          <p:cNvSpPr txBox="1"/>
          <p:nvPr>
            <p:ph hasCustomPrompt="1" type="title"/>
          </p:nvPr>
        </p:nvSpPr>
        <p:spPr>
          <a:xfrm>
            <a:off x="1457350" y="1368650"/>
            <a:ext cx="1009200" cy="48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7" name="Google Shape;387;p13"/>
          <p:cNvSpPr txBox="1"/>
          <p:nvPr>
            <p:ph idx="1" type="subTitle"/>
          </p:nvPr>
        </p:nvSpPr>
        <p:spPr>
          <a:xfrm>
            <a:off x="793750" y="2318469"/>
            <a:ext cx="2336400" cy="573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rchivo SemiBold"/>
              <a:buNone/>
              <a:defRPr/>
            </a:lvl1pPr>
            <a:lvl2pPr lvl="1"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2pPr>
            <a:lvl3pPr lvl="2"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3pPr>
            <a:lvl4pPr lvl="3"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4pPr>
            <a:lvl5pPr lvl="4"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5pPr>
            <a:lvl6pPr lvl="5"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6pPr>
            <a:lvl7pPr lvl="6"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7pPr>
            <a:lvl8pPr lvl="7"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8pPr>
            <a:lvl9pPr lvl="8"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9pPr>
          </a:lstStyle>
          <a:p/>
        </p:txBody>
      </p:sp>
      <p:sp>
        <p:nvSpPr>
          <p:cNvPr id="388" name="Google Shape;388;p13"/>
          <p:cNvSpPr txBox="1"/>
          <p:nvPr>
            <p:ph hasCustomPrompt="1" idx="2" type="title"/>
          </p:nvPr>
        </p:nvSpPr>
        <p:spPr>
          <a:xfrm>
            <a:off x="4067400" y="1368650"/>
            <a:ext cx="1009200" cy="48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89" name="Google Shape;389;p13"/>
          <p:cNvSpPr txBox="1"/>
          <p:nvPr>
            <p:ph idx="3" type="subTitle"/>
          </p:nvPr>
        </p:nvSpPr>
        <p:spPr>
          <a:xfrm>
            <a:off x="3403800" y="2318469"/>
            <a:ext cx="2336400" cy="573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rchivo SemiBold"/>
              <a:buNone/>
              <a:defRPr/>
            </a:lvl1pPr>
            <a:lvl2pPr lvl="1"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2pPr>
            <a:lvl3pPr lvl="2"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3pPr>
            <a:lvl4pPr lvl="3"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4pPr>
            <a:lvl5pPr lvl="4"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5pPr>
            <a:lvl6pPr lvl="5"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6pPr>
            <a:lvl7pPr lvl="6"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7pPr>
            <a:lvl8pPr lvl="7"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8pPr>
            <a:lvl9pPr lvl="8"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9pPr>
          </a:lstStyle>
          <a:p/>
        </p:txBody>
      </p:sp>
      <p:sp>
        <p:nvSpPr>
          <p:cNvPr id="390" name="Google Shape;390;p13"/>
          <p:cNvSpPr txBox="1"/>
          <p:nvPr>
            <p:ph hasCustomPrompt="1" idx="4" type="title"/>
          </p:nvPr>
        </p:nvSpPr>
        <p:spPr>
          <a:xfrm>
            <a:off x="6677450" y="1368650"/>
            <a:ext cx="1009200" cy="48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1" name="Google Shape;391;p13"/>
          <p:cNvSpPr txBox="1"/>
          <p:nvPr>
            <p:ph idx="5" type="subTitle"/>
          </p:nvPr>
        </p:nvSpPr>
        <p:spPr>
          <a:xfrm>
            <a:off x="6013850" y="2318469"/>
            <a:ext cx="2336400" cy="573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rchivo SemiBold"/>
              <a:buNone/>
              <a:defRPr/>
            </a:lvl1pPr>
            <a:lvl2pPr lvl="1"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2pPr>
            <a:lvl3pPr lvl="2"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3pPr>
            <a:lvl4pPr lvl="3"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4pPr>
            <a:lvl5pPr lvl="4"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5pPr>
            <a:lvl6pPr lvl="5"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6pPr>
            <a:lvl7pPr lvl="6"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7pPr>
            <a:lvl8pPr lvl="7"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8pPr>
            <a:lvl9pPr lvl="8"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9pPr>
          </a:lstStyle>
          <a:p/>
        </p:txBody>
      </p:sp>
      <p:sp>
        <p:nvSpPr>
          <p:cNvPr id="392" name="Google Shape;392;p13"/>
          <p:cNvSpPr txBox="1"/>
          <p:nvPr>
            <p:ph idx="6" type="subTitle"/>
          </p:nvPr>
        </p:nvSpPr>
        <p:spPr>
          <a:xfrm>
            <a:off x="793750" y="1978250"/>
            <a:ext cx="2336400" cy="482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rchivo SemiBold"/>
              <a:buNone/>
              <a:defRPr b="1" i="1" sz="2100">
                <a:solidFill>
                  <a:schemeClr val="dk1"/>
                </a:solidFill>
                <a:latin typeface="Open Sans"/>
                <a:ea typeface="Open Sans"/>
                <a:cs typeface="Open Sans"/>
                <a:sym typeface="Open Sans"/>
              </a:defRPr>
            </a:lvl1pPr>
            <a:lvl2pPr lvl="1"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2pPr>
            <a:lvl3pPr lvl="2"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3pPr>
            <a:lvl4pPr lvl="3"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4pPr>
            <a:lvl5pPr lvl="4"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5pPr>
            <a:lvl6pPr lvl="5"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6pPr>
            <a:lvl7pPr lvl="6"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7pPr>
            <a:lvl8pPr lvl="7"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8pPr>
            <a:lvl9pPr lvl="8"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9pPr>
          </a:lstStyle>
          <a:p/>
        </p:txBody>
      </p:sp>
      <p:sp>
        <p:nvSpPr>
          <p:cNvPr id="393" name="Google Shape;393;p13"/>
          <p:cNvSpPr txBox="1"/>
          <p:nvPr>
            <p:ph idx="7" type="subTitle"/>
          </p:nvPr>
        </p:nvSpPr>
        <p:spPr>
          <a:xfrm>
            <a:off x="3403800" y="1978250"/>
            <a:ext cx="2336400" cy="482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rchivo SemiBold"/>
              <a:buNone/>
              <a:defRPr b="1" i="1" sz="2100">
                <a:solidFill>
                  <a:schemeClr val="dk1"/>
                </a:solidFill>
                <a:latin typeface="Open Sans"/>
                <a:ea typeface="Open Sans"/>
                <a:cs typeface="Open Sans"/>
                <a:sym typeface="Open Sans"/>
              </a:defRPr>
            </a:lvl1pPr>
            <a:lvl2pPr lvl="1"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2pPr>
            <a:lvl3pPr lvl="2"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3pPr>
            <a:lvl4pPr lvl="3"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4pPr>
            <a:lvl5pPr lvl="4"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5pPr>
            <a:lvl6pPr lvl="5"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6pPr>
            <a:lvl7pPr lvl="6"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7pPr>
            <a:lvl8pPr lvl="7"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8pPr>
            <a:lvl9pPr lvl="8"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9pPr>
          </a:lstStyle>
          <a:p/>
        </p:txBody>
      </p:sp>
      <p:sp>
        <p:nvSpPr>
          <p:cNvPr id="394" name="Google Shape;394;p13"/>
          <p:cNvSpPr txBox="1"/>
          <p:nvPr>
            <p:ph idx="8" type="subTitle"/>
          </p:nvPr>
        </p:nvSpPr>
        <p:spPr>
          <a:xfrm>
            <a:off x="6013850" y="1978250"/>
            <a:ext cx="2336400" cy="482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rchivo SemiBold"/>
              <a:buNone/>
              <a:defRPr b="1" i="1" sz="2100">
                <a:solidFill>
                  <a:schemeClr val="dk1"/>
                </a:solidFill>
                <a:latin typeface="Open Sans"/>
                <a:ea typeface="Open Sans"/>
                <a:cs typeface="Open Sans"/>
                <a:sym typeface="Open Sans"/>
              </a:defRPr>
            </a:lvl1pPr>
            <a:lvl2pPr lvl="1"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2pPr>
            <a:lvl3pPr lvl="2"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3pPr>
            <a:lvl4pPr lvl="3"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4pPr>
            <a:lvl5pPr lvl="4"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5pPr>
            <a:lvl6pPr lvl="5"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6pPr>
            <a:lvl7pPr lvl="6"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7pPr>
            <a:lvl8pPr lvl="7"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8pPr>
            <a:lvl9pPr lvl="8"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9pPr>
          </a:lstStyle>
          <a:p/>
        </p:txBody>
      </p:sp>
      <p:sp>
        <p:nvSpPr>
          <p:cNvPr id="395" name="Google Shape;395;p13"/>
          <p:cNvSpPr txBox="1"/>
          <p:nvPr>
            <p:ph idx="9"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6" name="Google Shape;396;p13"/>
          <p:cNvSpPr txBox="1"/>
          <p:nvPr>
            <p:ph hasCustomPrompt="1" idx="13" type="title"/>
          </p:nvPr>
        </p:nvSpPr>
        <p:spPr>
          <a:xfrm>
            <a:off x="1457350" y="3097150"/>
            <a:ext cx="1009200" cy="48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7" name="Google Shape;397;p13"/>
          <p:cNvSpPr txBox="1"/>
          <p:nvPr>
            <p:ph idx="14" type="subTitle"/>
          </p:nvPr>
        </p:nvSpPr>
        <p:spPr>
          <a:xfrm>
            <a:off x="793750" y="4046969"/>
            <a:ext cx="2336400" cy="573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rchivo SemiBold"/>
              <a:buNone/>
              <a:defRPr/>
            </a:lvl1pPr>
            <a:lvl2pPr lvl="1"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2pPr>
            <a:lvl3pPr lvl="2"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3pPr>
            <a:lvl4pPr lvl="3"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4pPr>
            <a:lvl5pPr lvl="4"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5pPr>
            <a:lvl6pPr lvl="5"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6pPr>
            <a:lvl7pPr lvl="6"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7pPr>
            <a:lvl8pPr lvl="7"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8pPr>
            <a:lvl9pPr lvl="8"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9pPr>
          </a:lstStyle>
          <a:p/>
        </p:txBody>
      </p:sp>
      <p:sp>
        <p:nvSpPr>
          <p:cNvPr id="398" name="Google Shape;398;p13"/>
          <p:cNvSpPr txBox="1"/>
          <p:nvPr>
            <p:ph hasCustomPrompt="1" idx="15" type="title"/>
          </p:nvPr>
        </p:nvSpPr>
        <p:spPr>
          <a:xfrm>
            <a:off x="4067400" y="3097150"/>
            <a:ext cx="1009200" cy="48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99" name="Google Shape;399;p13"/>
          <p:cNvSpPr txBox="1"/>
          <p:nvPr>
            <p:ph idx="16" type="subTitle"/>
          </p:nvPr>
        </p:nvSpPr>
        <p:spPr>
          <a:xfrm>
            <a:off x="3403800" y="4046969"/>
            <a:ext cx="2336400" cy="573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rchivo SemiBold"/>
              <a:buNone/>
              <a:defRPr/>
            </a:lvl1pPr>
            <a:lvl2pPr lvl="1"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2pPr>
            <a:lvl3pPr lvl="2"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3pPr>
            <a:lvl4pPr lvl="3"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4pPr>
            <a:lvl5pPr lvl="4"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5pPr>
            <a:lvl6pPr lvl="5"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6pPr>
            <a:lvl7pPr lvl="6"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7pPr>
            <a:lvl8pPr lvl="7"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8pPr>
            <a:lvl9pPr lvl="8"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9pPr>
          </a:lstStyle>
          <a:p/>
        </p:txBody>
      </p:sp>
      <p:sp>
        <p:nvSpPr>
          <p:cNvPr id="400" name="Google Shape;400;p13"/>
          <p:cNvSpPr txBox="1"/>
          <p:nvPr>
            <p:ph hasCustomPrompt="1" idx="17" type="title"/>
          </p:nvPr>
        </p:nvSpPr>
        <p:spPr>
          <a:xfrm>
            <a:off x="6677450" y="3097150"/>
            <a:ext cx="1009200" cy="48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1" name="Google Shape;401;p13"/>
          <p:cNvSpPr txBox="1"/>
          <p:nvPr>
            <p:ph idx="18" type="subTitle"/>
          </p:nvPr>
        </p:nvSpPr>
        <p:spPr>
          <a:xfrm>
            <a:off x="6013850" y="4046969"/>
            <a:ext cx="2336400" cy="5739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Font typeface="Archivo SemiBold"/>
              <a:buNone/>
              <a:defRPr/>
            </a:lvl1pPr>
            <a:lvl2pPr lvl="1"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2pPr>
            <a:lvl3pPr lvl="2"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3pPr>
            <a:lvl4pPr lvl="3"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4pPr>
            <a:lvl5pPr lvl="4"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5pPr>
            <a:lvl6pPr lvl="5"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6pPr>
            <a:lvl7pPr lvl="6"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7pPr>
            <a:lvl8pPr lvl="7"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8pPr>
            <a:lvl9pPr lvl="8" rtl="0">
              <a:lnSpc>
                <a:spcPct val="100000"/>
              </a:lnSpc>
              <a:spcBef>
                <a:spcPts val="0"/>
              </a:spcBef>
              <a:spcAft>
                <a:spcPts val="0"/>
              </a:spcAft>
              <a:buSzPts val="1200"/>
              <a:buFont typeface="Archivo SemiBold"/>
              <a:buNone/>
              <a:defRPr>
                <a:latin typeface="Archivo SemiBold"/>
                <a:ea typeface="Archivo SemiBold"/>
                <a:cs typeface="Archivo SemiBold"/>
                <a:sym typeface="Archivo SemiBold"/>
              </a:defRPr>
            </a:lvl9pPr>
          </a:lstStyle>
          <a:p/>
        </p:txBody>
      </p:sp>
      <p:sp>
        <p:nvSpPr>
          <p:cNvPr id="402" name="Google Shape;402;p13"/>
          <p:cNvSpPr txBox="1"/>
          <p:nvPr>
            <p:ph idx="19" type="subTitle"/>
          </p:nvPr>
        </p:nvSpPr>
        <p:spPr>
          <a:xfrm>
            <a:off x="793750" y="3706750"/>
            <a:ext cx="2336400" cy="482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rchivo SemiBold"/>
              <a:buNone/>
              <a:defRPr b="1" i="1" sz="2100">
                <a:solidFill>
                  <a:schemeClr val="dk1"/>
                </a:solidFill>
                <a:latin typeface="Open Sans"/>
                <a:ea typeface="Open Sans"/>
                <a:cs typeface="Open Sans"/>
                <a:sym typeface="Open Sans"/>
              </a:defRPr>
            </a:lvl1pPr>
            <a:lvl2pPr lvl="1"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2pPr>
            <a:lvl3pPr lvl="2"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3pPr>
            <a:lvl4pPr lvl="3"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4pPr>
            <a:lvl5pPr lvl="4"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5pPr>
            <a:lvl6pPr lvl="5"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6pPr>
            <a:lvl7pPr lvl="6"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7pPr>
            <a:lvl8pPr lvl="7"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8pPr>
            <a:lvl9pPr lvl="8"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9pPr>
          </a:lstStyle>
          <a:p/>
        </p:txBody>
      </p:sp>
      <p:sp>
        <p:nvSpPr>
          <p:cNvPr id="403" name="Google Shape;403;p13"/>
          <p:cNvSpPr txBox="1"/>
          <p:nvPr>
            <p:ph idx="20" type="subTitle"/>
          </p:nvPr>
        </p:nvSpPr>
        <p:spPr>
          <a:xfrm>
            <a:off x="3403800" y="3706750"/>
            <a:ext cx="2336400" cy="482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rchivo SemiBold"/>
              <a:buNone/>
              <a:defRPr b="1" i="1" sz="2100">
                <a:solidFill>
                  <a:schemeClr val="dk1"/>
                </a:solidFill>
                <a:latin typeface="Open Sans"/>
                <a:ea typeface="Open Sans"/>
                <a:cs typeface="Open Sans"/>
                <a:sym typeface="Open Sans"/>
              </a:defRPr>
            </a:lvl1pPr>
            <a:lvl2pPr lvl="1"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2pPr>
            <a:lvl3pPr lvl="2"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3pPr>
            <a:lvl4pPr lvl="3"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4pPr>
            <a:lvl5pPr lvl="4"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5pPr>
            <a:lvl6pPr lvl="5"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6pPr>
            <a:lvl7pPr lvl="6"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7pPr>
            <a:lvl8pPr lvl="7"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8pPr>
            <a:lvl9pPr lvl="8"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9pPr>
          </a:lstStyle>
          <a:p/>
        </p:txBody>
      </p:sp>
      <p:sp>
        <p:nvSpPr>
          <p:cNvPr id="404" name="Google Shape;404;p13"/>
          <p:cNvSpPr txBox="1"/>
          <p:nvPr>
            <p:ph idx="21" type="subTitle"/>
          </p:nvPr>
        </p:nvSpPr>
        <p:spPr>
          <a:xfrm>
            <a:off x="6013850" y="3706750"/>
            <a:ext cx="2336400" cy="4827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rchivo SemiBold"/>
              <a:buNone/>
              <a:defRPr b="1" i="1" sz="2100">
                <a:solidFill>
                  <a:schemeClr val="dk1"/>
                </a:solidFill>
                <a:latin typeface="Open Sans"/>
                <a:ea typeface="Open Sans"/>
                <a:cs typeface="Open Sans"/>
                <a:sym typeface="Open Sans"/>
              </a:defRPr>
            </a:lvl1pPr>
            <a:lvl2pPr lvl="1"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2pPr>
            <a:lvl3pPr lvl="2"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3pPr>
            <a:lvl4pPr lvl="3"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4pPr>
            <a:lvl5pPr lvl="4"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5pPr>
            <a:lvl6pPr lvl="5"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6pPr>
            <a:lvl7pPr lvl="6"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7pPr>
            <a:lvl8pPr lvl="7"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8pPr>
            <a:lvl9pPr lvl="8" rtl="0">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405" name="Shape 405"/>
        <p:cNvGrpSpPr/>
        <p:nvPr/>
      </p:nvGrpSpPr>
      <p:grpSpPr>
        <a:xfrm>
          <a:off x="0" y="0"/>
          <a:ext cx="0" cy="0"/>
          <a:chOff x="0" y="0"/>
          <a:chExt cx="0" cy="0"/>
        </a:xfrm>
      </p:grpSpPr>
      <p:pic>
        <p:nvPicPr>
          <p:cNvPr id="406" name="Google Shape;406;p14"/>
          <p:cNvPicPr preferRelativeResize="0"/>
          <p:nvPr/>
        </p:nvPicPr>
        <p:blipFill rotWithShape="1">
          <a:blip r:embed="rId2">
            <a:alphaModFix amt="92000"/>
          </a:blip>
          <a:srcRect b="0" l="3479" r="3479" t="0"/>
          <a:stretch/>
        </p:blipFill>
        <p:spPr>
          <a:xfrm flipH="1">
            <a:off x="0" y="0"/>
            <a:ext cx="9144000" cy="5143501"/>
          </a:xfrm>
          <a:prstGeom prst="rect">
            <a:avLst/>
          </a:prstGeom>
          <a:noFill/>
          <a:ln>
            <a:noFill/>
          </a:ln>
        </p:spPr>
      </p:pic>
      <p:grpSp>
        <p:nvGrpSpPr>
          <p:cNvPr id="407" name="Google Shape;407;p14"/>
          <p:cNvGrpSpPr/>
          <p:nvPr/>
        </p:nvGrpSpPr>
        <p:grpSpPr>
          <a:xfrm>
            <a:off x="429447" y="298520"/>
            <a:ext cx="8285106" cy="4546461"/>
            <a:chOff x="429447" y="298520"/>
            <a:chExt cx="8285106" cy="4546461"/>
          </a:xfrm>
        </p:grpSpPr>
        <p:sp>
          <p:nvSpPr>
            <p:cNvPr id="408" name="Google Shape;408;p14"/>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4"/>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14"/>
          <p:cNvGrpSpPr/>
          <p:nvPr/>
        </p:nvGrpSpPr>
        <p:grpSpPr>
          <a:xfrm flipH="1" rot="-5400000">
            <a:off x="64778" y="161087"/>
            <a:ext cx="546720" cy="477925"/>
            <a:chOff x="2072075" y="1123775"/>
            <a:chExt cx="417025" cy="364550"/>
          </a:xfrm>
        </p:grpSpPr>
        <p:sp>
          <p:nvSpPr>
            <p:cNvPr id="411" name="Google Shape;411;p14"/>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4"/>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4"/>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4"/>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4"/>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4"/>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4"/>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4"/>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14"/>
          <p:cNvGrpSpPr/>
          <p:nvPr/>
        </p:nvGrpSpPr>
        <p:grpSpPr>
          <a:xfrm flipH="1" rot="5400000">
            <a:off x="8532503" y="4504487"/>
            <a:ext cx="546720" cy="477925"/>
            <a:chOff x="2072075" y="1123775"/>
            <a:chExt cx="417025" cy="364550"/>
          </a:xfrm>
        </p:grpSpPr>
        <p:sp>
          <p:nvSpPr>
            <p:cNvPr id="420" name="Google Shape;420;p14"/>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4"/>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4"/>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4"/>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4"/>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4"/>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4"/>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4"/>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 name="Google Shape;428;p14"/>
          <p:cNvGrpSpPr/>
          <p:nvPr/>
        </p:nvGrpSpPr>
        <p:grpSpPr>
          <a:xfrm flipH="1" rot="10800000">
            <a:off x="8640337" y="126711"/>
            <a:ext cx="244552" cy="344369"/>
            <a:chOff x="4953450" y="1632950"/>
            <a:chExt cx="145100" cy="204325"/>
          </a:xfrm>
        </p:grpSpPr>
        <p:sp>
          <p:nvSpPr>
            <p:cNvPr id="429" name="Google Shape;429;p14"/>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4"/>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4"/>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4"/>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 name="Google Shape;433;p14"/>
          <p:cNvSpPr/>
          <p:nvPr/>
        </p:nvSpPr>
        <p:spPr>
          <a:xfrm rot="5400000">
            <a:off x="8888528" y="4722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4"/>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2_1">
    <p:spTree>
      <p:nvGrpSpPr>
        <p:cNvPr id="435" name="Shape 435"/>
        <p:cNvGrpSpPr/>
        <p:nvPr/>
      </p:nvGrpSpPr>
      <p:grpSpPr>
        <a:xfrm>
          <a:off x="0" y="0"/>
          <a:ext cx="0" cy="0"/>
          <a:chOff x="0" y="0"/>
          <a:chExt cx="0" cy="0"/>
        </a:xfrm>
      </p:grpSpPr>
      <p:pic>
        <p:nvPicPr>
          <p:cNvPr id="436" name="Google Shape;436;p15"/>
          <p:cNvPicPr preferRelativeResize="0"/>
          <p:nvPr/>
        </p:nvPicPr>
        <p:blipFill rotWithShape="1">
          <a:blip r:embed="rId2">
            <a:alphaModFix amt="92000"/>
          </a:blip>
          <a:srcRect b="0" l="3479" r="3479" t="0"/>
          <a:stretch/>
        </p:blipFill>
        <p:spPr>
          <a:xfrm flipH="1">
            <a:off x="0" y="0"/>
            <a:ext cx="9144000" cy="5143501"/>
          </a:xfrm>
          <a:prstGeom prst="rect">
            <a:avLst/>
          </a:prstGeom>
          <a:noFill/>
          <a:ln>
            <a:noFill/>
          </a:ln>
        </p:spPr>
      </p:pic>
      <p:grpSp>
        <p:nvGrpSpPr>
          <p:cNvPr id="437" name="Google Shape;437;p15"/>
          <p:cNvGrpSpPr/>
          <p:nvPr/>
        </p:nvGrpSpPr>
        <p:grpSpPr>
          <a:xfrm>
            <a:off x="429447" y="298520"/>
            <a:ext cx="8285106" cy="4546461"/>
            <a:chOff x="429447" y="298520"/>
            <a:chExt cx="8285106" cy="4546461"/>
          </a:xfrm>
        </p:grpSpPr>
        <p:sp>
          <p:nvSpPr>
            <p:cNvPr id="438" name="Google Shape;438;p15"/>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5"/>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 name="Google Shape;440;p15"/>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41" name="Google Shape;441;p15"/>
          <p:cNvGrpSpPr/>
          <p:nvPr/>
        </p:nvGrpSpPr>
        <p:grpSpPr>
          <a:xfrm rot="5400000">
            <a:off x="8532503" y="161087"/>
            <a:ext cx="546720" cy="477925"/>
            <a:chOff x="2072075" y="1123775"/>
            <a:chExt cx="417025" cy="364550"/>
          </a:xfrm>
        </p:grpSpPr>
        <p:sp>
          <p:nvSpPr>
            <p:cNvPr id="442" name="Google Shape;442;p15"/>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5"/>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5"/>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5"/>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5"/>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5"/>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5"/>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5"/>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15"/>
          <p:cNvGrpSpPr/>
          <p:nvPr/>
        </p:nvGrpSpPr>
        <p:grpSpPr>
          <a:xfrm flipH="1" rot="-5400000">
            <a:off x="64778" y="161087"/>
            <a:ext cx="546720" cy="477925"/>
            <a:chOff x="2072075" y="1123775"/>
            <a:chExt cx="417025" cy="364550"/>
          </a:xfrm>
        </p:grpSpPr>
        <p:sp>
          <p:nvSpPr>
            <p:cNvPr id="451" name="Google Shape;451;p15"/>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5"/>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5"/>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5"/>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5"/>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5"/>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5"/>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5"/>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459" name="Shape 459"/>
        <p:cNvGrpSpPr/>
        <p:nvPr/>
      </p:nvGrpSpPr>
      <p:grpSpPr>
        <a:xfrm>
          <a:off x="0" y="0"/>
          <a:ext cx="0" cy="0"/>
          <a:chOff x="0" y="0"/>
          <a:chExt cx="0" cy="0"/>
        </a:xfrm>
      </p:grpSpPr>
      <p:pic>
        <p:nvPicPr>
          <p:cNvPr id="460" name="Google Shape;460;p16"/>
          <p:cNvPicPr preferRelativeResize="0"/>
          <p:nvPr/>
        </p:nvPicPr>
        <p:blipFill rotWithShape="1">
          <a:blip r:embed="rId2">
            <a:alphaModFix amt="77000"/>
          </a:blip>
          <a:srcRect b="0" l="3479" r="3479" t="0"/>
          <a:stretch/>
        </p:blipFill>
        <p:spPr>
          <a:xfrm flipH="1">
            <a:off x="0" y="0"/>
            <a:ext cx="9144000" cy="5143501"/>
          </a:xfrm>
          <a:prstGeom prst="rect">
            <a:avLst/>
          </a:prstGeom>
          <a:noFill/>
          <a:ln>
            <a:noFill/>
          </a:ln>
        </p:spPr>
      </p:pic>
      <p:grpSp>
        <p:nvGrpSpPr>
          <p:cNvPr id="461" name="Google Shape;461;p16"/>
          <p:cNvGrpSpPr/>
          <p:nvPr/>
        </p:nvGrpSpPr>
        <p:grpSpPr>
          <a:xfrm>
            <a:off x="715100" y="535000"/>
            <a:ext cx="7713944" cy="4073353"/>
            <a:chOff x="715100" y="535000"/>
            <a:chExt cx="7713944" cy="4073353"/>
          </a:xfrm>
        </p:grpSpPr>
        <p:sp>
          <p:nvSpPr>
            <p:cNvPr id="462" name="Google Shape;462;p16"/>
            <p:cNvSpPr/>
            <p:nvPr/>
          </p:nvSpPr>
          <p:spPr>
            <a:xfrm>
              <a:off x="715100" y="535000"/>
              <a:ext cx="7564500" cy="3926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6"/>
            <p:cNvSpPr/>
            <p:nvPr/>
          </p:nvSpPr>
          <p:spPr>
            <a:xfrm>
              <a:off x="864544" y="682253"/>
              <a:ext cx="7564500" cy="3926100"/>
            </a:xfrm>
            <a:prstGeom prst="roundRect">
              <a:avLst>
                <a:gd fmla="val 1125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 name="Google Shape;464;p16"/>
          <p:cNvGrpSpPr/>
          <p:nvPr/>
        </p:nvGrpSpPr>
        <p:grpSpPr>
          <a:xfrm rot="5400000">
            <a:off x="8532486" y="4510028"/>
            <a:ext cx="546720" cy="477958"/>
            <a:chOff x="2072075" y="1123775"/>
            <a:chExt cx="417025" cy="364575"/>
          </a:xfrm>
        </p:grpSpPr>
        <p:sp>
          <p:nvSpPr>
            <p:cNvPr id="465" name="Google Shape;465;p16"/>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6"/>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6"/>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6"/>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6"/>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6"/>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6"/>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6"/>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6"/>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16"/>
          <p:cNvGrpSpPr/>
          <p:nvPr/>
        </p:nvGrpSpPr>
        <p:grpSpPr>
          <a:xfrm rot="5400000">
            <a:off x="-181740" y="402047"/>
            <a:ext cx="1039787" cy="477958"/>
            <a:chOff x="1882800" y="1123775"/>
            <a:chExt cx="793125" cy="364575"/>
          </a:xfrm>
        </p:grpSpPr>
        <p:sp>
          <p:nvSpPr>
            <p:cNvPr id="475" name="Google Shape;475;p16"/>
            <p:cNvSpPr/>
            <p:nvPr/>
          </p:nvSpPr>
          <p:spPr>
            <a:xfrm>
              <a:off x="1882800" y="1126200"/>
              <a:ext cx="36075" cy="36075"/>
            </a:xfrm>
            <a:custGeom>
              <a:rect b="b" l="l" r="r" t="t"/>
              <a:pathLst>
                <a:path extrusionOk="0" h="1443" w="1443">
                  <a:moveTo>
                    <a:pt x="722" y="1"/>
                  </a:moveTo>
                  <a:cubicBezTo>
                    <a:pt x="323" y="1"/>
                    <a:pt x="1" y="324"/>
                    <a:pt x="1" y="722"/>
                  </a:cubicBezTo>
                  <a:cubicBezTo>
                    <a:pt x="1" y="1120"/>
                    <a:pt x="323" y="1443"/>
                    <a:pt x="722" y="1443"/>
                  </a:cubicBezTo>
                  <a:cubicBezTo>
                    <a:pt x="1120" y="1443"/>
                    <a:pt x="1443" y="1120"/>
                    <a:pt x="1443" y="722"/>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6"/>
            <p:cNvSpPr/>
            <p:nvPr/>
          </p:nvSpPr>
          <p:spPr>
            <a:xfrm>
              <a:off x="1882800" y="1289250"/>
              <a:ext cx="36075" cy="36075"/>
            </a:xfrm>
            <a:custGeom>
              <a:rect b="b" l="l" r="r" t="t"/>
              <a:pathLst>
                <a:path extrusionOk="0" fill="none" h="1443" w="1443">
                  <a:moveTo>
                    <a:pt x="722" y="0"/>
                  </a:moveTo>
                  <a:cubicBezTo>
                    <a:pt x="323" y="0"/>
                    <a:pt x="1" y="323"/>
                    <a:pt x="1" y="721"/>
                  </a:cubicBezTo>
                  <a:cubicBezTo>
                    <a:pt x="1" y="1119"/>
                    <a:pt x="323" y="1442"/>
                    <a:pt x="722" y="1442"/>
                  </a:cubicBezTo>
                  <a:cubicBezTo>
                    <a:pt x="1120" y="1442"/>
                    <a:pt x="1443" y="1119"/>
                    <a:pt x="1443" y="721"/>
                  </a:cubicBezTo>
                  <a:cubicBezTo>
                    <a:pt x="1443" y="323"/>
                    <a:pt x="1120" y="0"/>
                    <a:pt x="722" y="0"/>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6"/>
            <p:cNvSpPr/>
            <p:nvPr/>
          </p:nvSpPr>
          <p:spPr>
            <a:xfrm>
              <a:off x="1882800" y="1452275"/>
              <a:ext cx="36075" cy="36075"/>
            </a:xfrm>
            <a:custGeom>
              <a:rect b="b" l="l" r="r" t="t"/>
              <a:pathLst>
                <a:path extrusionOk="0" h="1443" w="1443">
                  <a:moveTo>
                    <a:pt x="722" y="1"/>
                  </a:moveTo>
                  <a:cubicBezTo>
                    <a:pt x="323" y="1"/>
                    <a:pt x="1" y="324"/>
                    <a:pt x="1" y="721"/>
                  </a:cubicBezTo>
                  <a:cubicBezTo>
                    <a:pt x="1" y="1120"/>
                    <a:pt x="323" y="1443"/>
                    <a:pt x="722" y="1443"/>
                  </a:cubicBezTo>
                  <a:cubicBezTo>
                    <a:pt x="1120" y="1443"/>
                    <a:pt x="1443" y="1120"/>
                    <a:pt x="1443" y="721"/>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6"/>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6"/>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6"/>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6"/>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6"/>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6"/>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6"/>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6"/>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6"/>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6"/>
            <p:cNvSpPr/>
            <p:nvPr/>
          </p:nvSpPr>
          <p:spPr>
            <a:xfrm>
              <a:off x="2639825" y="1126200"/>
              <a:ext cx="36100" cy="36075"/>
            </a:xfrm>
            <a:custGeom>
              <a:rect b="b" l="l" r="r" t="t"/>
              <a:pathLst>
                <a:path extrusionOk="0" h="1443" w="1444">
                  <a:moveTo>
                    <a:pt x="723" y="1"/>
                  </a:moveTo>
                  <a:cubicBezTo>
                    <a:pt x="324" y="1"/>
                    <a:pt x="1" y="324"/>
                    <a:pt x="1" y="722"/>
                  </a:cubicBezTo>
                  <a:cubicBezTo>
                    <a:pt x="1" y="1120"/>
                    <a:pt x="324" y="1443"/>
                    <a:pt x="723" y="1443"/>
                  </a:cubicBezTo>
                  <a:cubicBezTo>
                    <a:pt x="1120" y="1443"/>
                    <a:pt x="1443" y="1120"/>
                    <a:pt x="1443" y="722"/>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6"/>
            <p:cNvSpPr/>
            <p:nvPr/>
          </p:nvSpPr>
          <p:spPr>
            <a:xfrm>
              <a:off x="2639825" y="1289250"/>
              <a:ext cx="36100" cy="36075"/>
            </a:xfrm>
            <a:custGeom>
              <a:rect b="b" l="l" r="r" t="t"/>
              <a:pathLst>
                <a:path extrusionOk="0" h="1443" w="1444">
                  <a:moveTo>
                    <a:pt x="723" y="0"/>
                  </a:moveTo>
                  <a:cubicBezTo>
                    <a:pt x="324" y="0"/>
                    <a:pt x="1" y="323"/>
                    <a:pt x="1" y="721"/>
                  </a:cubicBezTo>
                  <a:cubicBezTo>
                    <a:pt x="1" y="1119"/>
                    <a:pt x="324" y="1442"/>
                    <a:pt x="723" y="1442"/>
                  </a:cubicBezTo>
                  <a:cubicBezTo>
                    <a:pt x="1120" y="1442"/>
                    <a:pt x="1443" y="1119"/>
                    <a:pt x="1443" y="721"/>
                  </a:cubicBezTo>
                  <a:cubicBezTo>
                    <a:pt x="1443" y="323"/>
                    <a:pt x="1120" y="0"/>
                    <a:pt x="723"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6"/>
            <p:cNvSpPr/>
            <p:nvPr/>
          </p:nvSpPr>
          <p:spPr>
            <a:xfrm>
              <a:off x="2639825" y="1452275"/>
              <a:ext cx="36100" cy="36050"/>
            </a:xfrm>
            <a:custGeom>
              <a:rect b="b" l="l" r="r" t="t"/>
              <a:pathLst>
                <a:path extrusionOk="0" h="1442" w="1444">
                  <a:moveTo>
                    <a:pt x="723" y="1"/>
                  </a:moveTo>
                  <a:cubicBezTo>
                    <a:pt x="324" y="1"/>
                    <a:pt x="1" y="324"/>
                    <a:pt x="1" y="721"/>
                  </a:cubicBezTo>
                  <a:cubicBezTo>
                    <a:pt x="1" y="1120"/>
                    <a:pt x="324" y="1442"/>
                    <a:pt x="723" y="1442"/>
                  </a:cubicBezTo>
                  <a:cubicBezTo>
                    <a:pt x="1120" y="1442"/>
                    <a:pt x="1443" y="1120"/>
                    <a:pt x="1443" y="721"/>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 name="Google Shape;490;p16"/>
          <p:cNvGrpSpPr/>
          <p:nvPr/>
        </p:nvGrpSpPr>
        <p:grpSpPr>
          <a:xfrm flipH="1">
            <a:off x="421291" y="4348400"/>
            <a:ext cx="184587" cy="184592"/>
            <a:chOff x="5219175" y="1126200"/>
            <a:chExt cx="54150" cy="54150"/>
          </a:xfrm>
        </p:grpSpPr>
        <p:sp>
          <p:nvSpPr>
            <p:cNvPr id="491" name="Google Shape;491;p16"/>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6"/>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6"/>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6"/>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 name="Google Shape;495;p16"/>
          <p:cNvSpPr/>
          <p:nvPr/>
        </p:nvSpPr>
        <p:spPr>
          <a:xfrm flipH="1" rot="10800000">
            <a:off x="8342849" y="-31116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6" name="Google Shape;496;p16"/>
          <p:cNvGrpSpPr/>
          <p:nvPr/>
        </p:nvGrpSpPr>
        <p:grpSpPr>
          <a:xfrm flipH="1">
            <a:off x="8045777" y="126982"/>
            <a:ext cx="197149" cy="197149"/>
            <a:chOff x="5219175" y="1126200"/>
            <a:chExt cx="54150" cy="54150"/>
          </a:xfrm>
        </p:grpSpPr>
        <p:sp>
          <p:nvSpPr>
            <p:cNvPr id="497" name="Google Shape;497;p16"/>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6"/>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6"/>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6"/>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 name="Google Shape;501;p16"/>
          <p:cNvSpPr txBox="1"/>
          <p:nvPr>
            <p:ph idx="1" type="body"/>
          </p:nvPr>
        </p:nvSpPr>
        <p:spPr>
          <a:xfrm>
            <a:off x="1680750" y="1847850"/>
            <a:ext cx="5782500" cy="2220300"/>
          </a:xfrm>
          <a:prstGeom prst="rect">
            <a:avLst/>
          </a:prstGeom>
        </p:spPr>
        <p:txBody>
          <a:bodyPr anchorCtr="0" anchor="t" bIns="91425" lIns="91425" spcFirstLastPara="1" rIns="91425" wrap="square" tIns="91425">
            <a:noAutofit/>
          </a:bodyPr>
          <a:lstStyle>
            <a:lvl1pPr indent="-298450" lvl="0" marL="457200" rtl="0">
              <a:lnSpc>
                <a:spcPct val="115000"/>
              </a:lnSpc>
              <a:spcBef>
                <a:spcPts val="0"/>
              </a:spcBef>
              <a:spcAft>
                <a:spcPts val="0"/>
              </a:spcAft>
              <a:buSzPts val="1100"/>
              <a:buFont typeface="Arial"/>
              <a:buAutoNum type="arabicPeriod"/>
              <a:defRPr/>
            </a:lvl1pPr>
            <a:lvl2pPr indent="-298450" lvl="1" marL="914400" rtl="0">
              <a:lnSpc>
                <a:spcPct val="115000"/>
              </a:lnSpc>
              <a:spcBef>
                <a:spcPts val="0"/>
              </a:spcBef>
              <a:spcAft>
                <a:spcPts val="0"/>
              </a:spcAft>
              <a:buSzPts val="1100"/>
              <a:buFont typeface="Arial"/>
              <a:buAutoNum type="alphaLcPeriod"/>
              <a:defRPr/>
            </a:lvl2pPr>
            <a:lvl3pPr indent="-298450" lvl="2" marL="1371600" rtl="0">
              <a:lnSpc>
                <a:spcPct val="115000"/>
              </a:lnSpc>
              <a:spcBef>
                <a:spcPts val="0"/>
              </a:spcBef>
              <a:spcAft>
                <a:spcPts val="0"/>
              </a:spcAft>
              <a:buSzPts val="1100"/>
              <a:buFont typeface="Arial"/>
              <a:buAutoNum type="romanLcPeriod"/>
              <a:defRPr/>
            </a:lvl3pPr>
            <a:lvl4pPr indent="-298450" lvl="3" marL="1828800" rtl="0">
              <a:lnSpc>
                <a:spcPct val="115000"/>
              </a:lnSpc>
              <a:spcBef>
                <a:spcPts val="0"/>
              </a:spcBef>
              <a:spcAft>
                <a:spcPts val="0"/>
              </a:spcAft>
              <a:buSzPts val="1100"/>
              <a:buFont typeface="Arial"/>
              <a:buAutoNum type="arabicPeriod"/>
              <a:defRPr/>
            </a:lvl4pPr>
            <a:lvl5pPr indent="-298450" lvl="4" marL="2286000" rtl="0">
              <a:lnSpc>
                <a:spcPct val="115000"/>
              </a:lnSpc>
              <a:spcBef>
                <a:spcPts val="0"/>
              </a:spcBef>
              <a:spcAft>
                <a:spcPts val="0"/>
              </a:spcAft>
              <a:buSzPts val="1100"/>
              <a:buFont typeface="Arial"/>
              <a:buAutoNum type="alphaLcPeriod"/>
              <a:defRPr/>
            </a:lvl5pPr>
            <a:lvl6pPr indent="-298450" lvl="5" marL="2743200" rtl="0">
              <a:lnSpc>
                <a:spcPct val="115000"/>
              </a:lnSpc>
              <a:spcBef>
                <a:spcPts val="0"/>
              </a:spcBef>
              <a:spcAft>
                <a:spcPts val="0"/>
              </a:spcAft>
              <a:buSzPts val="1100"/>
              <a:buFont typeface="Arial"/>
              <a:buAutoNum type="romanLcPeriod"/>
              <a:defRPr/>
            </a:lvl6pPr>
            <a:lvl7pPr indent="-298450" lvl="6" marL="3200400" rtl="0">
              <a:lnSpc>
                <a:spcPct val="115000"/>
              </a:lnSpc>
              <a:spcBef>
                <a:spcPts val="0"/>
              </a:spcBef>
              <a:spcAft>
                <a:spcPts val="0"/>
              </a:spcAft>
              <a:buSzPts val="1100"/>
              <a:buFont typeface="Arial"/>
              <a:buAutoNum type="arabicPeriod"/>
              <a:defRPr/>
            </a:lvl7pPr>
            <a:lvl8pPr indent="-298450" lvl="7" marL="3657600" rtl="0">
              <a:lnSpc>
                <a:spcPct val="115000"/>
              </a:lnSpc>
              <a:spcBef>
                <a:spcPts val="0"/>
              </a:spcBef>
              <a:spcAft>
                <a:spcPts val="0"/>
              </a:spcAft>
              <a:buSzPts val="1100"/>
              <a:buFont typeface="Arial"/>
              <a:buAutoNum type="alphaLcPeriod"/>
              <a:defRPr/>
            </a:lvl8pPr>
            <a:lvl9pPr indent="-298450" lvl="8" marL="4114800" rtl="0">
              <a:lnSpc>
                <a:spcPct val="115000"/>
              </a:lnSpc>
              <a:spcBef>
                <a:spcPts val="0"/>
              </a:spcBef>
              <a:spcAft>
                <a:spcPts val="0"/>
              </a:spcAft>
              <a:buSzPts val="1100"/>
              <a:buFont typeface="Arial"/>
              <a:buAutoNum type="romanLcPeriod"/>
              <a:defRPr/>
            </a:lvl9pPr>
          </a:lstStyle>
          <a:p/>
        </p:txBody>
      </p:sp>
      <p:sp>
        <p:nvSpPr>
          <p:cNvPr id="502" name="Google Shape;502;p16"/>
          <p:cNvSpPr txBox="1"/>
          <p:nvPr>
            <p:ph type="title"/>
          </p:nvPr>
        </p:nvSpPr>
        <p:spPr>
          <a:xfrm>
            <a:off x="1107900" y="916000"/>
            <a:ext cx="6938100" cy="588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03" name="Google Shape;503;p16"/>
          <p:cNvSpPr/>
          <p:nvPr/>
        </p:nvSpPr>
        <p:spPr>
          <a:xfrm flipH="1">
            <a:off x="8438573" y="506499"/>
            <a:ext cx="409513" cy="409491"/>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 name="Google Shape;504;p16"/>
          <p:cNvGrpSpPr/>
          <p:nvPr/>
        </p:nvGrpSpPr>
        <p:grpSpPr>
          <a:xfrm flipH="1">
            <a:off x="-1458637" y="3819190"/>
            <a:ext cx="3062769" cy="1107916"/>
            <a:chOff x="7534696" y="3762040"/>
            <a:chExt cx="3062769" cy="1107916"/>
          </a:xfrm>
        </p:grpSpPr>
        <p:sp>
          <p:nvSpPr>
            <p:cNvPr id="505" name="Google Shape;505;p16"/>
            <p:cNvSpPr/>
            <p:nvPr/>
          </p:nvSpPr>
          <p:spPr>
            <a:xfrm rot="5400000">
              <a:off x="8868773" y="4064668"/>
              <a:ext cx="113640" cy="120425"/>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 name="Google Shape;506;p16"/>
            <p:cNvGrpSpPr/>
            <p:nvPr/>
          </p:nvGrpSpPr>
          <p:grpSpPr>
            <a:xfrm flipH="1">
              <a:off x="7534696" y="3762040"/>
              <a:ext cx="3062769" cy="1107916"/>
              <a:chOff x="-1328035" y="3695175"/>
              <a:chExt cx="3271140" cy="1183292"/>
            </a:xfrm>
          </p:grpSpPr>
          <p:sp>
            <p:nvSpPr>
              <p:cNvPr id="507" name="Google Shape;507;p16"/>
              <p:cNvSpPr/>
              <p:nvPr/>
            </p:nvSpPr>
            <p:spPr>
              <a:xfrm flipH="1" rot="-5400000">
                <a:off x="586994" y="3522357"/>
                <a:ext cx="1183292" cy="1528929"/>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6"/>
              <p:cNvSpPr/>
              <p:nvPr/>
            </p:nvSpPr>
            <p:spPr>
              <a:xfrm flipH="1" rot="-5400000">
                <a:off x="-429539" y="3633348"/>
                <a:ext cx="60" cy="1797052"/>
              </a:xfrm>
              <a:custGeom>
                <a:rect b="b" l="l" r="r" t="t"/>
                <a:pathLst>
                  <a:path extrusionOk="0" fill="none" h="29865" w="1">
                    <a:moveTo>
                      <a:pt x="0" y="29865"/>
                    </a:moveTo>
                    <a:lnTo>
                      <a:pt x="0"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9" name="Google Shape;509;p16"/>
          <p:cNvSpPr/>
          <p:nvPr/>
        </p:nvSpPr>
        <p:spPr>
          <a:xfrm>
            <a:off x="1130383" y="3663450"/>
            <a:ext cx="550369" cy="550332"/>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spTree>
      <p:nvGrpSpPr>
        <p:cNvPr id="510" name="Shape 510"/>
        <p:cNvGrpSpPr/>
        <p:nvPr/>
      </p:nvGrpSpPr>
      <p:grpSpPr>
        <a:xfrm>
          <a:off x="0" y="0"/>
          <a:ext cx="0" cy="0"/>
          <a:chOff x="0" y="0"/>
          <a:chExt cx="0" cy="0"/>
        </a:xfrm>
      </p:grpSpPr>
      <p:pic>
        <p:nvPicPr>
          <p:cNvPr id="511" name="Google Shape;511;p17"/>
          <p:cNvPicPr preferRelativeResize="0"/>
          <p:nvPr/>
        </p:nvPicPr>
        <p:blipFill rotWithShape="1">
          <a:blip r:embed="rId2">
            <a:alphaModFix amt="77000"/>
          </a:blip>
          <a:srcRect b="0" l="3479" r="3479" t="0"/>
          <a:stretch/>
        </p:blipFill>
        <p:spPr>
          <a:xfrm rot="10800000">
            <a:off x="0" y="0"/>
            <a:ext cx="9144000" cy="5143501"/>
          </a:xfrm>
          <a:prstGeom prst="rect">
            <a:avLst/>
          </a:prstGeom>
          <a:noFill/>
          <a:ln>
            <a:noFill/>
          </a:ln>
        </p:spPr>
      </p:pic>
      <p:grpSp>
        <p:nvGrpSpPr>
          <p:cNvPr id="512" name="Google Shape;512;p17"/>
          <p:cNvGrpSpPr/>
          <p:nvPr/>
        </p:nvGrpSpPr>
        <p:grpSpPr>
          <a:xfrm>
            <a:off x="429447" y="298520"/>
            <a:ext cx="8285106" cy="4546461"/>
            <a:chOff x="429447" y="298520"/>
            <a:chExt cx="8285106" cy="4546461"/>
          </a:xfrm>
        </p:grpSpPr>
        <p:sp>
          <p:nvSpPr>
            <p:cNvPr id="513" name="Google Shape;513;p17"/>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7"/>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17"/>
          <p:cNvSpPr txBox="1"/>
          <p:nvPr>
            <p:ph type="title"/>
          </p:nvPr>
        </p:nvSpPr>
        <p:spPr>
          <a:xfrm>
            <a:off x="1101000" y="935231"/>
            <a:ext cx="3984000" cy="103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6" name="Google Shape;516;p17"/>
          <p:cNvSpPr txBox="1"/>
          <p:nvPr>
            <p:ph idx="1" type="body"/>
          </p:nvPr>
        </p:nvSpPr>
        <p:spPr>
          <a:xfrm>
            <a:off x="1104075" y="2046169"/>
            <a:ext cx="3984000" cy="21621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SzPts val="1100"/>
              <a:buFont typeface="Arial"/>
              <a:buChar char="●"/>
              <a:defRPr/>
            </a:lvl1pPr>
            <a:lvl2pPr indent="-298450" lvl="1" marL="914400" rtl="0">
              <a:lnSpc>
                <a:spcPct val="115000"/>
              </a:lnSpc>
              <a:spcBef>
                <a:spcPts val="0"/>
              </a:spcBef>
              <a:spcAft>
                <a:spcPts val="0"/>
              </a:spcAft>
              <a:buSzPts val="1100"/>
              <a:buFont typeface="Arial"/>
              <a:buChar char="○"/>
              <a:defRPr/>
            </a:lvl2pPr>
            <a:lvl3pPr indent="-298450" lvl="2" marL="1371600" rtl="0">
              <a:lnSpc>
                <a:spcPct val="115000"/>
              </a:lnSpc>
              <a:spcBef>
                <a:spcPts val="0"/>
              </a:spcBef>
              <a:spcAft>
                <a:spcPts val="0"/>
              </a:spcAft>
              <a:buSzPts val="1100"/>
              <a:buFont typeface="Arial"/>
              <a:buChar char="■"/>
              <a:defRPr/>
            </a:lvl3pPr>
            <a:lvl4pPr indent="-298450" lvl="3" marL="1828800" rtl="0">
              <a:lnSpc>
                <a:spcPct val="115000"/>
              </a:lnSpc>
              <a:spcBef>
                <a:spcPts val="0"/>
              </a:spcBef>
              <a:spcAft>
                <a:spcPts val="0"/>
              </a:spcAft>
              <a:buSzPts val="1100"/>
              <a:buFont typeface="Arial"/>
              <a:buChar char="●"/>
              <a:defRPr/>
            </a:lvl4pPr>
            <a:lvl5pPr indent="-298450" lvl="4" marL="2286000" rtl="0">
              <a:lnSpc>
                <a:spcPct val="115000"/>
              </a:lnSpc>
              <a:spcBef>
                <a:spcPts val="0"/>
              </a:spcBef>
              <a:spcAft>
                <a:spcPts val="0"/>
              </a:spcAft>
              <a:buSzPts val="1100"/>
              <a:buFont typeface="Arial"/>
              <a:buChar char="○"/>
              <a:defRPr/>
            </a:lvl5pPr>
            <a:lvl6pPr indent="-298450" lvl="5" marL="2743200" rtl="0">
              <a:lnSpc>
                <a:spcPct val="115000"/>
              </a:lnSpc>
              <a:spcBef>
                <a:spcPts val="0"/>
              </a:spcBef>
              <a:spcAft>
                <a:spcPts val="0"/>
              </a:spcAft>
              <a:buSzPts val="1100"/>
              <a:buFont typeface="Arial"/>
              <a:buChar char="■"/>
              <a:defRPr/>
            </a:lvl6pPr>
            <a:lvl7pPr indent="-298450" lvl="6" marL="3200400" rtl="0">
              <a:lnSpc>
                <a:spcPct val="115000"/>
              </a:lnSpc>
              <a:spcBef>
                <a:spcPts val="0"/>
              </a:spcBef>
              <a:spcAft>
                <a:spcPts val="0"/>
              </a:spcAft>
              <a:buSzPts val="1100"/>
              <a:buFont typeface="Arial"/>
              <a:buChar char="●"/>
              <a:defRPr/>
            </a:lvl7pPr>
            <a:lvl8pPr indent="-298450" lvl="7" marL="3657600" rtl="0">
              <a:lnSpc>
                <a:spcPct val="115000"/>
              </a:lnSpc>
              <a:spcBef>
                <a:spcPts val="0"/>
              </a:spcBef>
              <a:spcAft>
                <a:spcPts val="0"/>
              </a:spcAft>
              <a:buSzPts val="1100"/>
              <a:buFont typeface="Arial"/>
              <a:buChar char="○"/>
              <a:defRPr/>
            </a:lvl8pPr>
            <a:lvl9pPr indent="-298450" lvl="8" marL="4114800" rtl="0">
              <a:lnSpc>
                <a:spcPct val="115000"/>
              </a:lnSpc>
              <a:spcBef>
                <a:spcPts val="0"/>
              </a:spcBef>
              <a:spcAft>
                <a:spcPts val="0"/>
              </a:spcAft>
              <a:buSzPts val="1100"/>
              <a:buFont typeface="Arial"/>
              <a:buChar char="■"/>
              <a:defRPr/>
            </a:lvl9pPr>
          </a:lstStyle>
          <a:p/>
        </p:txBody>
      </p:sp>
      <p:grpSp>
        <p:nvGrpSpPr>
          <p:cNvPr id="517" name="Google Shape;517;p17"/>
          <p:cNvGrpSpPr/>
          <p:nvPr/>
        </p:nvGrpSpPr>
        <p:grpSpPr>
          <a:xfrm flipH="1" rot="-5400000">
            <a:off x="64778" y="161087"/>
            <a:ext cx="546720" cy="477925"/>
            <a:chOff x="2072075" y="1123775"/>
            <a:chExt cx="417025" cy="364550"/>
          </a:xfrm>
        </p:grpSpPr>
        <p:sp>
          <p:nvSpPr>
            <p:cNvPr id="518" name="Google Shape;518;p17"/>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7"/>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7"/>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7"/>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7"/>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7"/>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7"/>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7"/>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17"/>
          <p:cNvGrpSpPr/>
          <p:nvPr/>
        </p:nvGrpSpPr>
        <p:grpSpPr>
          <a:xfrm flipH="1" rot="10800000">
            <a:off x="8640337" y="126711"/>
            <a:ext cx="244552" cy="344369"/>
            <a:chOff x="4953450" y="1632950"/>
            <a:chExt cx="145100" cy="204325"/>
          </a:xfrm>
        </p:grpSpPr>
        <p:sp>
          <p:nvSpPr>
            <p:cNvPr id="527" name="Google Shape;527;p17"/>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7"/>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7"/>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7"/>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 name="Google Shape;531;p17"/>
          <p:cNvSpPr/>
          <p:nvPr/>
        </p:nvSpPr>
        <p:spPr>
          <a:xfrm rot="5400000">
            <a:off x="8888528" y="4722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 name="Google Shape;532;p17"/>
          <p:cNvGrpSpPr/>
          <p:nvPr/>
        </p:nvGrpSpPr>
        <p:grpSpPr>
          <a:xfrm flipH="1" rot="5400000">
            <a:off x="8532503" y="4504487"/>
            <a:ext cx="546720" cy="477925"/>
            <a:chOff x="2072075" y="1123775"/>
            <a:chExt cx="417025" cy="364550"/>
          </a:xfrm>
        </p:grpSpPr>
        <p:sp>
          <p:nvSpPr>
            <p:cNvPr id="533" name="Google Shape;533;p17"/>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7"/>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7"/>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7"/>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7"/>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7"/>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7"/>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7"/>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spTree>
      <p:nvGrpSpPr>
        <p:cNvPr id="541" name="Shape 541"/>
        <p:cNvGrpSpPr/>
        <p:nvPr/>
      </p:nvGrpSpPr>
      <p:grpSpPr>
        <a:xfrm>
          <a:off x="0" y="0"/>
          <a:ext cx="0" cy="0"/>
          <a:chOff x="0" y="0"/>
          <a:chExt cx="0" cy="0"/>
        </a:xfrm>
      </p:grpSpPr>
      <p:pic>
        <p:nvPicPr>
          <p:cNvPr id="542" name="Google Shape;542;p18"/>
          <p:cNvPicPr preferRelativeResize="0"/>
          <p:nvPr/>
        </p:nvPicPr>
        <p:blipFill rotWithShape="1">
          <a:blip r:embed="rId2">
            <a:alphaModFix amt="92000"/>
          </a:blip>
          <a:srcRect b="0" l="3479" r="3479" t="0"/>
          <a:stretch/>
        </p:blipFill>
        <p:spPr>
          <a:xfrm rot="10800000">
            <a:off x="0" y="0"/>
            <a:ext cx="9144000" cy="5143501"/>
          </a:xfrm>
          <a:prstGeom prst="rect">
            <a:avLst/>
          </a:prstGeom>
          <a:noFill/>
          <a:ln>
            <a:noFill/>
          </a:ln>
        </p:spPr>
      </p:pic>
      <p:grpSp>
        <p:nvGrpSpPr>
          <p:cNvPr id="543" name="Google Shape;543;p18"/>
          <p:cNvGrpSpPr/>
          <p:nvPr/>
        </p:nvGrpSpPr>
        <p:grpSpPr>
          <a:xfrm>
            <a:off x="429447" y="298520"/>
            <a:ext cx="8285106" cy="4546461"/>
            <a:chOff x="429447" y="298520"/>
            <a:chExt cx="8285106" cy="4546461"/>
          </a:xfrm>
        </p:grpSpPr>
        <p:sp>
          <p:nvSpPr>
            <p:cNvPr id="544" name="Google Shape;544;p18"/>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8"/>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 name="Google Shape;546;p18"/>
          <p:cNvSpPr txBox="1"/>
          <p:nvPr>
            <p:ph idx="1" type="body"/>
          </p:nvPr>
        </p:nvSpPr>
        <p:spPr>
          <a:xfrm>
            <a:off x="812400" y="1198050"/>
            <a:ext cx="7519200" cy="34104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
        <p:nvSpPr>
          <p:cNvPr id="547" name="Google Shape;547;p18"/>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48" name="Google Shape;548;p18"/>
          <p:cNvGrpSpPr/>
          <p:nvPr/>
        </p:nvGrpSpPr>
        <p:grpSpPr>
          <a:xfrm rot="5400000">
            <a:off x="8532503" y="161087"/>
            <a:ext cx="546720" cy="477925"/>
            <a:chOff x="2072075" y="1123775"/>
            <a:chExt cx="417025" cy="364550"/>
          </a:xfrm>
        </p:grpSpPr>
        <p:sp>
          <p:nvSpPr>
            <p:cNvPr id="549" name="Google Shape;549;p18"/>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8"/>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8"/>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8"/>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8"/>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8"/>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8"/>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8"/>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18"/>
          <p:cNvGrpSpPr/>
          <p:nvPr/>
        </p:nvGrpSpPr>
        <p:grpSpPr>
          <a:xfrm rot="-5400000">
            <a:off x="64778" y="4504487"/>
            <a:ext cx="546720" cy="477925"/>
            <a:chOff x="2072075" y="1123775"/>
            <a:chExt cx="417025" cy="364550"/>
          </a:xfrm>
        </p:grpSpPr>
        <p:sp>
          <p:nvSpPr>
            <p:cNvPr id="558" name="Google Shape;558;p18"/>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8"/>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8"/>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8"/>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8"/>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8"/>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8"/>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8"/>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18"/>
          <p:cNvGrpSpPr/>
          <p:nvPr/>
        </p:nvGrpSpPr>
        <p:grpSpPr>
          <a:xfrm rot="10800000">
            <a:off x="259112" y="126711"/>
            <a:ext cx="244552" cy="344369"/>
            <a:chOff x="4953450" y="1632950"/>
            <a:chExt cx="145100" cy="204325"/>
          </a:xfrm>
        </p:grpSpPr>
        <p:sp>
          <p:nvSpPr>
            <p:cNvPr id="567" name="Google Shape;567;p18"/>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8"/>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8"/>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8"/>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 name="Google Shape;571;p18"/>
          <p:cNvSpPr/>
          <p:nvPr/>
        </p:nvSpPr>
        <p:spPr>
          <a:xfrm flipH="1" rot="-5400000">
            <a:off x="134100" y="4722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572" name="Shape 572"/>
        <p:cNvGrpSpPr/>
        <p:nvPr/>
      </p:nvGrpSpPr>
      <p:grpSpPr>
        <a:xfrm>
          <a:off x="0" y="0"/>
          <a:ext cx="0" cy="0"/>
          <a:chOff x="0" y="0"/>
          <a:chExt cx="0" cy="0"/>
        </a:xfrm>
      </p:grpSpPr>
      <p:pic>
        <p:nvPicPr>
          <p:cNvPr id="573" name="Google Shape;573;p19"/>
          <p:cNvPicPr preferRelativeResize="0"/>
          <p:nvPr/>
        </p:nvPicPr>
        <p:blipFill rotWithShape="1">
          <a:blip r:embed="rId2">
            <a:alphaModFix amt="92000"/>
          </a:blip>
          <a:srcRect b="0" l="3479" r="3479" t="0"/>
          <a:stretch/>
        </p:blipFill>
        <p:spPr>
          <a:xfrm flipH="1" rot="10800000">
            <a:off x="0" y="0"/>
            <a:ext cx="9144000" cy="5143501"/>
          </a:xfrm>
          <a:prstGeom prst="rect">
            <a:avLst/>
          </a:prstGeom>
          <a:noFill/>
          <a:ln>
            <a:noFill/>
          </a:ln>
        </p:spPr>
      </p:pic>
      <p:grpSp>
        <p:nvGrpSpPr>
          <p:cNvPr id="574" name="Google Shape;574;p19"/>
          <p:cNvGrpSpPr/>
          <p:nvPr/>
        </p:nvGrpSpPr>
        <p:grpSpPr>
          <a:xfrm>
            <a:off x="429447" y="298520"/>
            <a:ext cx="8285106" cy="4546461"/>
            <a:chOff x="429447" y="298520"/>
            <a:chExt cx="8285106" cy="4546461"/>
          </a:xfrm>
        </p:grpSpPr>
        <p:sp>
          <p:nvSpPr>
            <p:cNvPr id="575" name="Google Shape;575;p19"/>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9"/>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 name="Google Shape;577;p19"/>
          <p:cNvSpPr txBox="1"/>
          <p:nvPr>
            <p:ph idx="1" type="subTitle"/>
          </p:nvPr>
        </p:nvSpPr>
        <p:spPr>
          <a:xfrm>
            <a:off x="866690" y="2044625"/>
            <a:ext cx="2378100" cy="780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78" name="Google Shape;578;p19"/>
          <p:cNvSpPr txBox="1"/>
          <p:nvPr>
            <p:ph idx="2" type="subTitle"/>
          </p:nvPr>
        </p:nvSpPr>
        <p:spPr>
          <a:xfrm>
            <a:off x="866688" y="2746503"/>
            <a:ext cx="2378100" cy="176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79" name="Google Shape;579;p19"/>
          <p:cNvSpPr txBox="1"/>
          <p:nvPr>
            <p:ph idx="3" type="subTitle"/>
          </p:nvPr>
        </p:nvSpPr>
        <p:spPr>
          <a:xfrm>
            <a:off x="3394351" y="2746501"/>
            <a:ext cx="2355300" cy="176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80" name="Google Shape;580;p19"/>
          <p:cNvSpPr txBox="1"/>
          <p:nvPr>
            <p:ph idx="4" type="subTitle"/>
          </p:nvPr>
        </p:nvSpPr>
        <p:spPr>
          <a:xfrm>
            <a:off x="5895911" y="2746500"/>
            <a:ext cx="2381400" cy="1769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81" name="Google Shape;581;p19"/>
          <p:cNvSpPr txBox="1"/>
          <p:nvPr>
            <p:ph idx="5" type="subTitle"/>
          </p:nvPr>
        </p:nvSpPr>
        <p:spPr>
          <a:xfrm>
            <a:off x="3394351" y="2044625"/>
            <a:ext cx="2355300" cy="780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82" name="Google Shape;582;p19"/>
          <p:cNvSpPr txBox="1"/>
          <p:nvPr>
            <p:ph idx="6" type="subTitle"/>
          </p:nvPr>
        </p:nvSpPr>
        <p:spPr>
          <a:xfrm>
            <a:off x="5895911" y="2044625"/>
            <a:ext cx="2381400" cy="780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83" name="Google Shape;583;p19"/>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84" name="Google Shape;584;p19"/>
          <p:cNvGrpSpPr/>
          <p:nvPr/>
        </p:nvGrpSpPr>
        <p:grpSpPr>
          <a:xfrm flipH="1" rot="-5400000">
            <a:off x="64778" y="161087"/>
            <a:ext cx="546720" cy="477925"/>
            <a:chOff x="2072075" y="1123775"/>
            <a:chExt cx="417025" cy="364550"/>
          </a:xfrm>
        </p:grpSpPr>
        <p:sp>
          <p:nvSpPr>
            <p:cNvPr id="585" name="Google Shape;585;p19"/>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9"/>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9"/>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9"/>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9"/>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9"/>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9"/>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9"/>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19"/>
          <p:cNvGrpSpPr/>
          <p:nvPr/>
        </p:nvGrpSpPr>
        <p:grpSpPr>
          <a:xfrm flipH="1" rot="5400000">
            <a:off x="8532503" y="4504487"/>
            <a:ext cx="546720" cy="477925"/>
            <a:chOff x="2072075" y="1123775"/>
            <a:chExt cx="417025" cy="364550"/>
          </a:xfrm>
        </p:grpSpPr>
        <p:sp>
          <p:nvSpPr>
            <p:cNvPr id="594" name="Google Shape;594;p19"/>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9"/>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9"/>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9"/>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9"/>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9"/>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9"/>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9"/>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 name="Google Shape;602;p19"/>
          <p:cNvGrpSpPr/>
          <p:nvPr/>
        </p:nvGrpSpPr>
        <p:grpSpPr>
          <a:xfrm flipH="1" rot="10800000">
            <a:off x="8619262" y="164811"/>
            <a:ext cx="244552" cy="344369"/>
            <a:chOff x="4953450" y="1632950"/>
            <a:chExt cx="145100" cy="204325"/>
          </a:xfrm>
        </p:grpSpPr>
        <p:sp>
          <p:nvSpPr>
            <p:cNvPr id="603" name="Google Shape;603;p19"/>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9"/>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9"/>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9"/>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 name="Google Shape;607;p19"/>
          <p:cNvSpPr/>
          <p:nvPr/>
        </p:nvSpPr>
        <p:spPr>
          <a:xfrm rot="5400000">
            <a:off x="8867453" y="5103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608" name="Shape 608"/>
        <p:cNvGrpSpPr/>
        <p:nvPr/>
      </p:nvGrpSpPr>
      <p:grpSpPr>
        <a:xfrm>
          <a:off x="0" y="0"/>
          <a:ext cx="0" cy="0"/>
          <a:chOff x="0" y="0"/>
          <a:chExt cx="0" cy="0"/>
        </a:xfrm>
      </p:grpSpPr>
      <p:pic>
        <p:nvPicPr>
          <p:cNvPr id="609" name="Google Shape;609;p20"/>
          <p:cNvPicPr preferRelativeResize="0"/>
          <p:nvPr/>
        </p:nvPicPr>
        <p:blipFill rotWithShape="1">
          <a:blip r:embed="rId2">
            <a:alphaModFix amt="92000"/>
          </a:blip>
          <a:srcRect b="0" l="3479" r="3479" t="0"/>
          <a:stretch/>
        </p:blipFill>
        <p:spPr>
          <a:xfrm>
            <a:off x="0" y="0"/>
            <a:ext cx="9144000" cy="5143501"/>
          </a:xfrm>
          <a:prstGeom prst="rect">
            <a:avLst/>
          </a:prstGeom>
          <a:noFill/>
          <a:ln>
            <a:noFill/>
          </a:ln>
        </p:spPr>
      </p:pic>
      <p:grpSp>
        <p:nvGrpSpPr>
          <p:cNvPr id="610" name="Google Shape;610;p20"/>
          <p:cNvGrpSpPr/>
          <p:nvPr/>
        </p:nvGrpSpPr>
        <p:grpSpPr>
          <a:xfrm>
            <a:off x="429447" y="298520"/>
            <a:ext cx="8285106" cy="4546461"/>
            <a:chOff x="429447" y="298520"/>
            <a:chExt cx="8285106" cy="4546461"/>
          </a:xfrm>
        </p:grpSpPr>
        <p:sp>
          <p:nvSpPr>
            <p:cNvPr id="611" name="Google Shape;611;p20"/>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0"/>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 name="Google Shape;613;p20"/>
          <p:cNvGrpSpPr/>
          <p:nvPr/>
        </p:nvGrpSpPr>
        <p:grpSpPr>
          <a:xfrm rot="5400000">
            <a:off x="8532503" y="161087"/>
            <a:ext cx="546720" cy="477925"/>
            <a:chOff x="2072075" y="1123775"/>
            <a:chExt cx="417025" cy="364550"/>
          </a:xfrm>
        </p:grpSpPr>
        <p:sp>
          <p:nvSpPr>
            <p:cNvPr id="614" name="Google Shape;614;p20"/>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0"/>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0"/>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0"/>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0"/>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0"/>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0"/>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0"/>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 name="Google Shape;622;p20"/>
          <p:cNvGrpSpPr/>
          <p:nvPr/>
        </p:nvGrpSpPr>
        <p:grpSpPr>
          <a:xfrm flipH="1" rot="-5400000">
            <a:off x="64778" y="161087"/>
            <a:ext cx="546720" cy="477925"/>
            <a:chOff x="2072075" y="1123775"/>
            <a:chExt cx="417025" cy="364550"/>
          </a:xfrm>
        </p:grpSpPr>
        <p:sp>
          <p:nvSpPr>
            <p:cNvPr id="623" name="Google Shape;623;p20"/>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0"/>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0"/>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0"/>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0"/>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0"/>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 name="Google Shape;631;p20"/>
          <p:cNvSpPr txBox="1"/>
          <p:nvPr>
            <p:ph idx="1" type="subTitle"/>
          </p:nvPr>
        </p:nvSpPr>
        <p:spPr>
          <a:xfrm>
            <a:off x="721974" y="1217875"/>
            <a:ext cx="3717900" cy="552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32" name="Google Shape;632;p20"/>
          <p:cNvSpPr txBox="1"/>
          <p:nvPr>
            <p:ph idx="2" type="subTitle"/>
          </p:nvPr>
        </p:nvSpPr>
        <p:spPr>
          <a:xfrm>
            <a:off x="721974" y="1693675"/>
            <a:ext cx="3717900" cy="1067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33" name="Google Shape;633;p20"/>
          <p:cNvSpPr txBox="1"/>
          <p:nvPr>
            <p:ph idx="3" type="subTitle"/>
          </p:nvPr>
        </p:nvSpPr>
        <p:spPr>
          <a:xfrm>
            <a:off x="4704126" y="1693675"/>
            <a:ext cx="3717900" cy="1067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34" name="Google Shape;634;p20"/>
          <p:cNvSpPr txBox="1"/>
          <p:nvPr>
            <p:ph idx="4" type="subTitle"/>
          </p:nvPr>
        </p:nvSpPr>
        <p:spPr>
          <a:xfrm>
            <a:off x="721974" y="3388400"/>
            <a:ext cx="3717900" cy="1067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35" name="Google Shape;635;p20"/>
          <p:cNvSpPr txBox="1"/>
          <p:nvPr>
            <p:ph idx="5" type="subTitle"/>
          </p:nvPr>
        </p:nvSpPr>
        <p:spPr>
          <a:xfrm>
            <a:off x="4704125" y="3388400"/>
            <a:ext cx="3717900" cy="1067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36" name="Google Shape;636;p20"/>
          <p:cNvSpPr txBox="1"/>
          <p:nvPr>
            <p:ph idx="6" type="subTitle"/>
          </p:nvPr>
        </p:nvSpPr>
        <p:spPr>
          <a:xfrm>
            <a:off x="721974" y="2912600"/>
            <a:ext cx="3717900" cy="552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37" name="Google Shape;637;p20"/>
          <p:cNvSpPr txBox="1"/>
          <p:nvPr>
            <p:ph idx="7" type="subTitle"/>
          </p:nvPr>
        </p:nvSpPr>
        <p:spPr>
          <a:xfrm>
            <a:off x="4704124" y="1217875"/>
            <a:ext cx="3717900" cy="552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38" name="Google Shape;638;p20"/>
          <p:cNvSpPr txBox="1"/>
          <p:nvPr>
            <p:ph idx="8" type="subTitle"/>
          </p:nvPr>
        </p:nvSpPr>
        <p:spPr>
          <a:xfrm>
            <a:off x="4704124" y="2912600"/>
            <a:ext cx="3717900" cy="5520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39" name="Google Shape;639;p20"/>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6" name="Shape 56"/>
        <p:cNvGrpSpPr/>
        <p:nvPr/>
      </p:nvGrpSpPr>
      <p:grpSpPr>
        <a:xfrm>
          <a:off x="0" y="0"/>
          <a:ext cx="0" cy="0"/>
          <a:chOff x="0" y="0"/>
          <a:chExt cx="0" cy="0"/>
        </a:xfrm>
      </p:grpSpPr>
      <p:pic>
        <p:nvPicPr>
          <p:cNvPr id="57" name="Google Shape;57;p3"/>
          <p:cNvPicPr preferRelativeResize="0"/>
          <p:nvPr/>
        </p:nvPicPr>
        <p:blipFill rotWithShape="1">
          <a:blip r:embed="rId2">
            <a:alphaModFix amt="92000"/>
          </a:blip>
          <a:srcRect b="0" l="3479" r="3479" t="0"/>
          <a:stretch/>
        </p:blipFill>
        <p:spPr>
          <a:xfrm>
            <a:off x="0" y="0"/>
            <a:ext cx="9144000" cy="5143501"/>
          </a:xfrm>
          <a:prstGeom prst="rect">
            <a:avLst/>
          </a:prstGeom>
          <a:noFill/>
          <a:ln>
            <a:noFill/>
          </a:ln>
        </p:spPr>
      </p:pic>
      <p:grpSp>
        <p:nvGrpSpPr>
          <p:cNvPr id="58" name="Google Shape;58;p3"/>
          <p:cNvGrpSpPr/>
          <p:nvPr/>
        </p:nvGrpSpPr>
        <p:grpSpPr>
          <a:xfrm>
            <a:off x="715100" y="535000"/>
            <a:ext cx="7713944" cy="4073353"/>
            <a:chOff x="715100" y="535000"/>
            <a:chExt cx="7713944" cy="4073353"/>
          </a:xfrm>
        </p:grpSpPr>
        <p:sp>
          <p:nvSpPr>
            <p:cNvPr id="59" name="Google Shape;59;p3"/>
            <p:cNvSpPr/>
            <p:nvPr/>
          </p:nvSpPr>
          <p:spPr>
            <a:xfrm>
              <a:off x="715100" y="535000"/>
              <a:ext cx="7564500" cy="3926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864544" y="682253"/>
              <a:ext cx="7564500" cy="3926100"/>
            </a:xfrm>
            <a:prstGeom prst="roundRect">
              <a:avLst>
                <a:gd fmla="val 1125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3"/>
          <p:cNvSpPr txBox="1"/>
          <p:nvPr>
            <p:ph type="title"/>
          </p:nvPr>
        </p:nvSpPr>
        <p:spPr>
          <a:xfrm>
            <a:off x="2391900" y="2482488"/>
            <a:ext cx="4360200" cy="1264200"/>
          </a:xfrm>
          <a:prstGeom prst="rect">
            <a:avLst/>
          </a:prstGeom>
        </p:spPr>
        <p:txBody>
          <a:bodyPr anchorCtr="0" anchor="t" bIns="91425" lIns="91425" spcFirstLastPara="1" rIns="91425" wrap="square" tIns="91425">
            <a:noAutofit/>
          </a:bodyPr>
          <a:lstStyle>
            <a:lvl1pPr lvl="0" algn="ctr">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2" name="Google Shape;62;p3"/>
          <p:cNvSpPr txBox="1"/>
          <p:nvPr>
            <p:ph hasCustomPrompt="1" idx="2" type="title"/>
          </p:nvPr>
        </p:nvSpPr>
        <p:spPr>
          <a:xfrm>
            <a:off x="3772650" y="1192363"/>
            <a:ext cx="1598700" cy="101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8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3" name="Google Shape;63;p3"/>
          <p:cNvSpPr txBox="1"/>
          <p:nvPr>
            <p:ph idx="1" type="subTitle"/>
          </p:nvPr>
        </p:nvSpPr>
        <p:spPr>
          <a:xfrm>
            <a:off x="2391900" y="4075088"/>
            <a:ext cx="4360200" cy="39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64" name="Google Shape;64;p3"/>
          <p:cNvGrpSpPr/>
          <p:nvPr/>
        </p:nvGrpSpPr>
        <p:grpSpPr>
          <a:xfrm flipH="1" rot="10800000">
            <a:off x="234709" y="758461"/>
            <a:ext cx="244552" cy="344369"/>
            <a:chOff x="4953450" y="1632950"/>
            <a:chExt cx="145100" cy="204325"/>
          </a:xfrm>
        </p:grpSpPr>
        <p:sp>
          <p:nvSpPr>
            <p:cNvPr id="65" name="Google Shape;65;p3"/>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3"/>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 name="Google Shape;69;p3"/>
          <p:cNvGrpSpPr/>
          <p:nvPr/>
        </p:nvGrpSpPr>
        <p:grpSpPr>
          <a:xfrm flipH="1" rot="-5400000">
            <a:off x="83625" y="4510028"/>
            <a:ext cx="546720" cy="477958"/>
            <a:chOff x="2072075" y="1123775"/>
            <a:chExt cx="417025" cy="364575"/>
          </a:xfrm>
        </p:grpSpPr>
        <p:sp>
          <p:nvSpPr>
            <p:cNvPr id="70" name="Google Shape;70;p3"/>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 name="Google Shape;79;p3"/>
          <p:cNvGrpSpPr/>
          <p:nvPr/>
        </p:nvGrpSpPr>
        <p:grpSpPr>
          <a:xfrm flipH="1" rot="-5400000">
            <a:off x="8250466" y="402047"/>
            <a:ext cx="1039787" cy="477958"/>
            <a:chOff x="1882800" y="1123775"/>
            <a:chExt cx="793125" cy="364575"/>
          </a:xfrm>
        </p:grpSpPr>
        <p:sp>
          <p:nvSpPr>
            <p:cNvPr id="80" name="Google Shape;80;p3"/>
            <p:cNvSpPr/>
            <p:nvPr/>
          </p:nvSpPr>
          <p:spPr>
            <a:xfrm>
              <a:off x="1882800" y="1126200"/>
              <a:ext cx="36075" cy="36075"/>
            </a:xfrm>
            <a:custGeom>
              <a:rect b="b" l="l" r="r" t="t"/>
              <a:pathLst>
                <a:path extrusionOk="0" h="1443" w="1443">
                  <a:moveTo>
                    <a:pt x="722" y="1"/>
                  </a:moveTo>
                  <a:cubicBezTo>
                    <a:pt x="323" y="1"/>
                    <a:pt x="1" y="324"/>
                    <a:pt x="1" y="722"/>
                  </a:cubicBezTo>
                  <a:cubicBezTo>
                    <a:pt x="1" y="1120"/>
                    <a:pt x="323" y="1443"/>
                    <a:pt x="722" y="1443"/>
                  </a:cubicBezTo>
                  <a:cubicBezTo>
                    <a:pt x="1120" y="1443"/>
                    <a:pt x="1443" y="1120"/>
                    <a:pt x="1443" y="722"/>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1882800" y="1289250"/>
              <a:ext cx="36075" cy="36075"/>
            </a:xfrm>
            <a:custGeom>
              <a:rect b="b" l="l" r="r" t="t"/>
              <a:pathLst>
                <a:path extrusionOk="0" fill="none" h="1443" w="1443">
                  <a:moveTo>
                    <a:pt x="722" y="0"/>
                  </a:moveTo>
                  <a:cubicBezTo>
                    <a:pt x="323" y="0"/>
                    <a:pt x="1" y="323"/>
                    <a:pt x="1" y="721"/>
                  </a:cubicBezTo>
                  <a:cubicBezTo>
                    <a:pt x="1" y="1119"/>
                    <a:pt x="323" y="1442"/>
                    <a:pt x="722" y="1442"/>
                  </a:cubicBezTo>
                  <a:cubicBezTo>
                    <a:pt x="1120" y="1442"/>
                    <a:pt x="1443" y="1119"/>
                    <a:pt x="1443" y="721"/>
                  </a:cubicBezTo>
                  <a:cubicBezTo>
                    <a:pt x="1443" y="323"/>
                    <a:pt x="1120" y="0"/>
                    <a:pt x="722" y="0"/>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1882800" y="1452275"/>
              <a:ext cx="36075" cy="36075"/>
            </a:xfrm>
            <a:custGeom>
              <a:rect b="b" l="l" r="r" t="t"/>
              <a:pathLst>
                <a:path extrusionOk="0" h="1443" w="1443">
                  <a:moveTo>
                    <a:pt x="722" y="1"/>
                  </a:moveTo>
                  <a:cubicBezTo>
                    <a:pt x="323" y="1"/>
                    <a:pt x="1" y="324"/>
                    <a:pt x="1" y="721"/>
                  </a:cubicBezTo>
                  <a:cubicBezTo>
                    <a:pt x="1" y="1120"/>
                    <a:pt x="323" y="1443"/>
                    <a:pt x="722" y="1443"/>
                  </a:cubicBezTo>
                  <a:cubicBezTo>
                    <a:pt x="1120" y="1443"/>
                    <a:pt x="1443" y="1120"/>
                    <a:pt x="1443" y="721"/>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3"/>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3"/>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3"/>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3"/>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3"/>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3"/>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3"/>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3"/>
            <p:cNvSpPr/>
            <p:nvPr/>
          </p:nvSpPr>
          <p:spPr>
            <a:xfrm>
              <a:off x="2639825" y="1126200"/>
              <a:ext cx="36100" cy="36075"/>
            </a:xfrm>
            <a:custGeom>
              <a:rect b="b" l="l" r="r" t="t"/>
              <a:pathLst>
                <a:path extrusionOk="0" h="1443" w="1444">
                  <a:moveTo>
                    <a:pt x="723" y="1"/>
                  </a:moveTo>
                  <a:cubicBezTo>
                    <a:pt x="324" y="1"/>
                    <a:pt x="1" y="324"/>
                    <a:pt x="1" y="722"/>
                  </a:cubicBezTo>
                  <a:cubicBezTo>
                    <a:pt x="1" y="1120"/>
                    <a:pt x="324" y="1443"/>
                    <a:pt x="723" y="1443"/>
                  </a:cubicBezTo>
                  <a:cubicBezTo>
                    <a:pt x="1120" y="1443"/>
                    <a:pt x="1443" y="1120"/>
                    <a:pt x="1443" y="722"/>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3"/>
            <p:cNvSpPr/>
            <p:nvPr/>
          </p:nvSpPr>
          <p:spPr>
            <a:xfrm>
              <a:off x="2639825" y="1289250"/>
              <a:ext cx="36100" cy="36075"/>
            </a:xfrm>
            <a:custGeom>
              <a:rect b="b" l="l" r="r" t="t"/>
              <a:pathLst>
                <a:path extrusionOk="0" h="1443" w="1444">
                  <a:moveTo>
                    <a:pt x="723" y="0"/>
                  </a:moveTo>
                  <a:cubicBezTo>
                    <a:pt x="324" y="0"/>
                    <a:pt x="1" y="323"/>
                    <a:pt x="1" y="721"/>
                  </a:cubicBezTo>
                  <a:cubicBezTo>
                    <a:pt x="1" y="1119"/>
                    <a:pt x="324" y="1442"/>
                    <a:pt x="723" y="1442"/>
                  </a:cubicBezTo>
                  <a:cubicBezTo>
                    <a:pt x="1120" y="1442"/>
                    <a:pt x="1443" y="1119"/>
                    <a:pt x="1443" y="721"/>
                  </a:cubicBezTo>
                  <a:cubicBezTo>
                    <a:pt x="1443" y="323"/>
                    <a:pt x="1120" y="0"/>
                    <a:pt x="723"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3"/>
            <p:cNvSpPr/>
            <p:nvPr/>
          </p:nvSpPr>
          <p:spPr>
            <a:xfrm>
              <a:off x="2639825" y="1452275"/>
              <a:ext cx="36100" cy="36050"/>
            </a:xfrm>
            <a:custGeom>
              <a:rect b="b" l="l" r="r" t="t"/>
              <a:pathLst>
                <a:path extrusionOk="0" h="1442" w="1444">
                  <a:moveTo>
                    <a:pt x="723" y="1"/>
                  </a:moveTo>
                  <a:cubicBezTo>
                    <a:pt x="324" y="1"/>
                    <a:pt x="1" y="324"/>
                    <a:pt x="1" y="721"/>
                  </a:cubicBezTo>
                  <a:cubicBezTo>
                    <a:pt x="1" y="1120"/>
                    <a:pt x="324" y="1442"/>
                    <a:pt x="723" y="1442"/>
                  </a:cubicBezTo>
                  <a:cubicBezTo>
                    <a:pt x="1120" y="1442"/>
                    <a:pt x="1443" y="1120"/>
                    <a:pt x="1443" y="721"/>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3"/>
          <p:cNvGrpSpPr/>
          <p:nvPr/>
        </p:nvGrpSpPr>
        <p:grpSpPr>
          <a:xfrm flipH="1">
            <a:off x="8558681" y="4433307"/>
            <a:ext cx="197149" cy="197149"/>
            <a:chOff x="5219175" y="1126200"/>
            <a:chExt cx="54150" cy="54150"/>
          </a:xfrm>
        </p:grpSpPr>
        <p:sp>
          <p:nvSpPr>
            <p:cNvPr id="96" name="Google Shape;96;p3"/>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 name="Google Shape;100;p3"/>
          <p:cNvGrpSpPr/>
          <p:nvPr/>
        </p:nvGrpSpPr>
        <p:grpSpPr>
          <a:xfrm flipH="1">
            <a:off x="-489835" y="311413"/>
            <a:ext cx="1206132" cy="3329044"/>
            <a:chOff x="8103614" y="-674412"/>
            <a:chExt cx="1206132" cy="3329044"/>
          </a:xfrm>
        </p:grpSpPr>
        <p:sp>
          <p:nvSpPr>
            <p:cNvPr id="101" name="Google Shape;101;p3"/>
            <p:cNvSpPr/>
            <p:nvPr/>
          </p:nvSpPr>
          <p:spPr>
            <a:xfrm rot="10800000">
              <a:off x="8208121" y="-597840"/>
              <a:ext cx="151981" cy="186784"/>
            </a:xfrm>
            <a:custGeom>
              <a:rect b="b" l="l" r="r" t="t"/>
              <a:pathLst>
                <a:path extrusionOk="0" h="4433" w="3607">
                  <a:moveTo>
                    <a:pt x="1804" y="0"/>
                  </a:moveTo>
                  <a:lnTo>
                    <a:pt x="1756" y="391"/>
                  </a:lnTo>
                  <a:cubicBezTo>
                    <a:pt x="1644" y="1323"/>
                    <a:pt x="928" y="2067"/>
                    <a:pt x="1" y="2217"/>
                  </a:cubicBezTo>
                  <a:cubicBezTo>
                    <a:pt x="928" y="2365"/>
                    <a:pt x="1644" y="3110"/>
                    <a:pt x="1756" y="4042"/>
                  </a:cubicBezTo>
                  <a:lnTo>
                    <a:pt x="1804" y="4433"/>
                  </a:lnTo>
                  <a:lnTo>
                    <a:pt x="1851" y="4042"/>
                  </a:lnTo>
                  <a:cubicBezTo>
                    <a:pt x="1963" y="3110"/>
                    <a:pt x="2679" y="2365"/>
                    <a:pt x="3607" y="2217"/>
                  </a:cubicBezTo>
                  <a:cubicBezTo>
                    <a:pt x="2679" y="2067"/>
                    <a:pt x="1963" y="1323"/>
                    <a:pt x="1851" y="391"/>
                  </a:cubicBezTo>
                  <a:lnTo>
                    <a:pt x="1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3"/>
            <p:cNvGrpSpPr/>
            <p:nvPr/>
          </p:nvGrpSpPr>
          <p:grpSpPr>
            <a:xfrm>
              <a:off x="8103614" y="-674412"/>
              <a:ext cx="1206132" cy="3329044"/>
              <a:chOff x="8094214" y="-974987"/>
              <a:chExt cx="1206132" cy="3329044"/>
            </a:xfrm>
          </p:grpSpPr>
          <p:sp>
            <p:nvSpPr>
              <p:cNvPr id="103" name="Google Shape;103;p3"/>
              <p:cNvSpPr/>
              <p:nvPr/>
            </p:nvSpPr>
            <p:spPr>
              <a:xfrm rot="10800000">
                <a:off x="8094214" y="-744377"/>
                <a:ext cx="128722" cy="1144555"/>
              </a:xfrm>
              <a:custGeom>
                <a:rect b="b" l="l" r="r" t="t"/>
                <a:pathLst>
                  <a:path extrusionOk="0" fill="none" h="27164" w="3055">
                    <a:moveTo>
                      <a:pt x="0" y="27164"/>
                    </a:moveTo>
                    <a:cubicBezTo>
                      <a:pt x="1914" y="24731"/>
                      <a:pt x="3055" y="21661"/>
                      <a:pt x="3055" y="18326"/>
                    </a:cubicBezTo>
                    <a:lnTo>
                      <a:pt x="3055" y="0"/>
                    </a:lnTo>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3"/>
              <p:cNvSpPr/>
              <p:nvPr/>
            </p:nvSpPr>
            <p:spPr>
              <a:xfrm rot="10800000">
                <a:off x="8094231" y="-974987"/>
                <a:ext cx="1206114" cy="3329044"/>
              </a:xfrm>
              <a:custGeom>
                <a:rect b="b" l="l" r="r" t="t"/>
                <a:pathLst>
                  <a:path extrusionOk="0" fill="none" h="79009" w="28625">
                    <a:moveTo>
                      <a:pt x="28625" y="20820"/>
                    </a:moveTo>
                    <a:lnTo>
                      <a:pt x="28625" y="14313"/>
                    </a:lnTo>
                    <a:cubicBezTo>
                      <a:pt x="28625" y="6409"/>
                      <a:pt x="22218" y="0"/>
                      <a:pt x="14313" y="0"/>
                    </a:cubicBezTo>
                    <a:lnTo>
                      <a:pt x="14313" y="0"/>
                    </a:lnTo>
                    <a:cubicBezTo>
                      <a:pt x="6409" y="0"/>
                      <a:pt x="0" y="6409"/>
                      <a:pt x="0" y="14313"/>
                    </a:cubicBezTo>
                    <a:lnTo>
                      <a:pt x="0" y="64696"/>
                    </a:lnTo>
                    <a:cubicBezTo>
                      <a:pt x="0" y="72600"/>
                      <a:pt x="6409" y="79008"/>
                      <a:pt x="14313" y="79008"/>
                    </a:cubicBezTo>
                    <a:lnTo>
                      <a:pt x="14313" y="79008"/>
                    </a:lnTo>
                    <a:cubicBezTo>
                      <a:pt x="17555" y="79008"/>
                      <a:pt x="20545" y="77930"/>
                      <a:pt x="22945" y="76113"/>
                    </a:cubicBezTo>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640" name="Shape 640"/>
        <p:cNvGrpSpPr/>
        <p:nvPr/>
      </p:nvGrpSpPr>
      <p:grpSpPr>
        <a:xfrm>
          <a:off x="0" y="0"/>
          <a:ext cx="0" cy="0"/>
          <a:chOff x="0" y="0"/>
          <a:chExt cx="0" cy="0"/>
        </a:xfrm>
      </p:grpSpPr>
      <p:pic>
        <p:nvPicPr>
          <p:cNvPr id="641" name="Google Shape;641;p21"/>
          <p:cNvPicPr preferRelativeResize="0"/>
          <p:nvPr/>
        </p:nvPicPr>
        <p:blipFill rotWithShape="1">
          <a:blip r:embed="rId2">
            <a:alphaModFix amt="92000"/>
          </a:blip>
          <a:srcRect b="0" l="3479" r="3479" t="0"/>
          <a:stretch/>
        </p:blipFill>
        <p:spPr>
          <a:xfrm flipH="1">
            <a:off x="0" y="0"/>
            <a:ext cx="9144000" cy="5143501"/>
          </a:xfrm>
          <a:prstGeom prst="rect">
            <a:avLst/>
          </a:prstGeom>
          <a:noFill/>
          <a:ln>
            <a:noFill/>
          </a:ln>
        </p:spPr>
      </p:pic>
      <p:grpSp>
        <p:nvGrpSpPr>
          <p:cNvPr id="642" name="Google Shape;642;p21"/>
          <p:cNvGrpSpPr/>
          <p:nvPr/>
        </p:nvGrpSpPr>
        <p:grpSpPr>
          <a:xfrm>
            <a:off x="429447" y="298520"/>
            <a:ext cx="8285106" cy="4546461"/>
            <a:chOff x="429447" y="298520"/>
            <a:chExt cx="8285106" cy="4546461"/>
          </a:xfrm>
        </p:grpSpPr>
        <p:sp>
          <p:nvSpPr>
            <p:cNvPr id="643" name="Google Shape;643;p21"/>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1"/>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 name="Google Shape;645;p21"/>
          <p:cNvGrpSpPr/>
          <p:nvPr/>
        </p:nvGrpSpPr>
        <p:grpSpPr>
          <a:xfrm flipH="1" rot="10800000">
            <a:off x="8619262" y="164811"/>
            <a:ext cx="244552" cy="344369"/>
            <a:chOff x="4953450" y="1632950"/>
            <a:chExt cx="145100" cy="204325"/>
          </a:xfrm>
        </p:grpSpPr>
        <p:sp>
          <p:nvSpPr>
            <p:cNvPr id="646" name="Google Shape;646;p21"/>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1"/>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1"/>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1"/>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0" name="Google Shape;650;p21"/>
          <p:cNvSpPr/>
          <p:nvPr/>
        </p:nvSpPr>
        <p:spPr>
          <a:xfrm rot="5400000">
            <a:off x="8867453" y="5103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1"/>
          <p:cNvSpPr txBox="1"/>
          <p:nvPr>
            <p:ph idx="1" type="subTitle"/>
          </p:nvPr>
        </p:nvSpPr>
        <p:spPr>
          <a:xfrm>
            <a:off x="795125" y="1712827"/>
            <a:ext cx="2442300" cy="10758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2" name="Google Shape;652;p21"/>
          <p:cNvSpPr txBox="1"/>
          <p:nvPr>
            <p:ph idx="2" type="subTitle"/>
          </p:nvPr>
        </p:nvSpPr>
        <p:spPr>
          <a:xfrm>
            <a:off x="3353400" y="1712827"/>
            <a:ext cx="2442300" cy="10758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3" name="Google Shape;653;p21"/>
          <p:cNvSpPr txBox="1"/>
          <p:nvPr>
            <p:ph idx="3" type="subTitle"/>
          </p:nvPr>
        </p:nvSpPr>
        <p:spPr>
          <a:xfrm>
            <a:off x="5914225" y="1712827"/>
            <a:ext cx="2437200" cy="10758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4" name="Google Shape;654;p21"/>
          <p:cNvSpPr txBox="1"/>
          <p:nvPr>
            <p:ph idx="4" type="subTitle"/>
          </p:nvPr>
        </p:nvSpPr>
        <p:spPr>
          <a:xfrm>
            <a:off x="792575" y="3393900"/>
            <a:ext cx="2442300" cy="10758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5" name="Google Shape;655;p21"/>
          <p:cNvSpPr txBox="1"/>
          <p:nvPr>
            <p:ph idx="5" type="subTitle"/>
          </p:nvPr>
        </p:nvSpPr>
        <p:spPr>
          <a:xfrm>
            <a:off x="3350850" y="3393900"/>
            <a:ext cx="2442300" cy="10758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6" name="Google Shape;656;p21"/>
          <p:cNvSpPr txBox="1"/>
          <p:nvPr>
            <p:ph idx="6" type="subTitle"/>
          </p:nvPr>
        </p:nvSpPr>
        <p:spPr>
          <a:xfrm>
            <a:off x="5911675" y="3393900"/>
            <a:ext cx="2437200" cy="10758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57" name="Google Shape;657;p21"/>
          <p:cNvSpPr txBox="1"/>
          <p:nvPr>
            <p:ph idx="7" type="subTitle"/>
          </p:nvPr>
        </p:nvSpPr>
        <p:spPr>
          <a:xfrm>
            <a:off x="795125" y="1306675"/>
            <a:ext cx="24423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58" name="Google Shape;658;p21"/>
          <p:cNvSpPr txBox="1"/>
          <p:nvPr>
            <p:ph idx="8" type="subTitle"/>
          </p:nvPr>
        </p:nvSpPr>
        <p:spPr>
          <a:xfrm>
            <a:off x="3353400" y="1306675"/>
            <a:ext cx="24423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59" name="Google Shape;659;p21"/>
          <p:cNvSpPr txBox="1"/>
          <p:nvPr>
            <p:ph idx="9" type="subTitle"/>
          </p:nvPr>
        </p:nvSpPr>
        <p:spPr>
          <a:xfrm>
            <a:off x="5914225" y="1306675"/>
            <a:ext cx="24372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60" name="Google Shape;660;p21"/>
          <p:cNvSpPr txBox="1"/>
          <p:nvPr>
            <p:ph idx="13" type="subTitle"/>
          </p:nvPr>
        </p:nvSpPr>
        <p:spPr>
          <a:xfrm>
            <a:off x="792575" y="2983201"/>
            <a:ext cx="24423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61" name="Google Shape;661;p21"/>
          <p:cNvSpPr txBox="1"/>
          <p:nvPr>
            <p:ph idx="14" type="subTitle"/>
          </p:nvPr>
        </p:nvSpPr>
        <p:spPr>
          <a:xfrm>
            <a:off x="3350850" y="2983202"/>
            <a:ext cx="24423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62" name="Google Shape;662;p21"/>
          <p:cNvSpPr txBox="1"/>
          <p:nvPr>
            <p:ph idx="15" type="subTitle"/>
          </p:nvPr>
        </p:nvSpPr>
        <p:spPr>
          <a:xfrm>
            <a:off x="5911675" y="2983202"/>
            <a:ext cx="24372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63" name="Google Shape;663;p21"/>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64" name="Google Shape;664;p21"/>
          <p:cNvGrpSpPr/>
          <p:nvPr/>
        </p:nvGrpSpPr>
        <p:grpSpPr>
          <a:xfrm flipH="1" rot="-5400000">
            <a:off x="64778" y="161087"/>
            <a:ext cx="546720" cy="477925"/>
            <a:chOff x="2072075" y="1123775"/>
            <a:chExt cx="417025" cy="364550"/>
          </a:xfrm>
        </p:grpSpPr>
        <p:sp>
          <p:nvSpPr>
            <p:cNvPr id="665" name="Google Shape;665;p21"/>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1"/>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1"/>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1"/>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1"/>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1"/>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1"/>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1"/>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21"/>
          <p:cNvGrpSpPr/>
          <p:nvPr/>
        </p:nvGrpSpPr>
        <p:grpSpPr>
          <a:xfrm flipH="1" rot="5400000">
            <a:off x="8532503" y="4504487"/>
            <a:ext cx="546720" cy="477925"/>
            <a:chOff x="2072075" y="1123775"/>
            <a:chExt cx="417025" cy="364550"/>
          </a:xfrm>
        </p:grpSpPr>
        <p:sp>
          <p:nvSpPr>
            <p:cNvPr id="674" name="Google Shape;674;p21"/>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1"/>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1"/>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1"/>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1"/>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1"/>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1"/>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1"/>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682" name="Shape 682"/>
        <p:cNvGrpSpPr/>
        <p:nvPr/>
      </p:nvGrpSpPr>
      <p:grpSpPr>
        <a:xfrm>
          <a:off x="0" y="0"/>
          <a:ext cx="0" cy="0"/>
          <a:chOff x="0" y="0"/>
          <a:chExt cx="0" cy="0"/>
        </a:xfrm>
      </p:grpSpPr>
      <p:pic>
        <p:nvPicPr>
          <p:cNvPr id="683" name="Google Shape;683;p22"/>
          <p:cNvPicPr preferRelativeResize="0"/>
          <p:nvPr/>
        </p:nvPicPr>
        <p:blipFill rotWithShape="1">
          <a:blip r:embed="rId2">
            <a:alphaModFix amt="77000"/>
          </a:blip>
          <a:srcRect b="0" l="3479" r="3479" t="0"/>
          <a:stretch/>
        </p:blipFill>
        <p:spPr>
          <a:xfrm rot="10800000">
            <a:off x="0" y="0"/>
            <a:ext cx="9144000" cy="5143501"/>
          </a:xfrm>
          <a:prstGeom prst="rect">
            <a:avLst/>
          </a:prstGeom>
          <a:noFill/>
          <a:ln>
            <a:noFill/>
          </a:ln>
        </p:spPr>
      </p:pic>
      <p:grpSp>
        <p:nvGrpSpPr>
          <p:cNvPr id="684" name="Google Shape;684;p22"/>
          <p:cNvGrpSpPr/>
          <p:nvPr/>
        </p:nvGrpSpPr>
        <p:grpSpPr>
          <a:xfrm>
            <a:off x="715100" y="535000"/>
            <a:ext cx="7713944" cy="4073353"/>
            <a:chOff x="715100" y="535000"/>
            <a:chExt cx="7713944" cy="4073353"/>
          </a:xfrm>
        </p:grpSpPr>
        <p:sp>
          <p:nvSpPr>
            <p:cNvPr id="685" name="Google Shape;685;p22"/>
            <p:cNvSpPr/>
            <p:nvPr/>
          </p:nvSpPr>
          <p:spPr>
            <a:xfrm>
              <a:off x="715100" y="535000"/>
              <a:ext cx="7564500" cy="3926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2"/>
            <p:cNvSpPr/>
            <p:nvPr/>
          </p:nvSpPr>
          <p:spPr>
            <a:xfrm>
              <a:off x="864544" y="682253"/>
              <a:ext cx="7564500" cy="3926100"/>
            </a:xfrm>
            <a:prstGeom prst="roundRect">
              <a:avLst>
                <a:gd fmla="val 1125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 name="Google Shape;687;p22"/>
          <p:cNvSpPr txBox="1"/>
          <p:nvPr>
            <p:ph hasCustomPrompt="1" type="title"/>
          </p:nvPr>
        </p:nvSpPr>
        <p:spPr>
          <a:xfrm>
            <a:off x="2754450" y="1166413"/>
            <a:ext cx="34032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8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688" name="Google Shape;688;p22"/>
          <p:cNvSpPr txBox="1"/>
          <p:nvPr>
            <p:ph idx="1" type="subTitle"/>
          </p:nvPr>
        </p:nvSpPr>
        <p:spPr>
          <a:xfrm>
            <a:off x="2754450" y="1935188"/>
            <a:ext cx="3403200" cy="38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89" name="Google Shape;689;p22"/>
          <p:cNvSpPr txBox="1"/>
          <p:nvPr>
            <p:ph hasCustomPrompt="1" idx="2" type="title"/>
          </p:nvPr>
        </p:nvSpPr>
        <p:spPr>
          <a:xfrm>
            <a:off x="945350" y="2921063"/>
            <a:ext cx="34032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8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690" name="Google Shape;690;p22"/>
          <p:cNvSpPr txBox="1"/>
          <p:nvPr>
            <p:ph idx="3" type="subTitle"/>
          </p:nvPr>
        </p:nvSpPr>
        <p:spPr>
          <a:xfrm>
            <a:off x="945350" y="3689838"/>
            <a:ext cx="3403200" cy="38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91" name="Google Shape;691;p22"/>
          <p:cNvSpPr txBox="1"/>
          <p:nvPr>
            <p:ph hasCustomPrompt="1" idx="4" type="title"/>
          </p:nvPr>
        </p:nvSpPr>
        <p:spPr>
          <a:xfrm>
            <a:off x="4795450" y="2921063"/>
            <a:ext cx="34032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8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692" name="Google Shape;692;p22"/>
          <p:cNvSpPr txBox="1"/>
          <p:nvPr>
            <p:ph idx="5" type="subTitle"/>
          </p:nvPr>
        </p:nvSpPr>
        <p:spPr>
          <a:xfrm>
            <a:off x="4795450" y="3689838"/>
            <a:ext cx="3403200" cy="382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693" name="Google Shape;693;p22"/>
          <p:cNvGrpSpPr/>
          <p:nvPr/>
        </p:nvGrpSpPr>
        <p:grpSpPr>
          <a:xfrm flipH="1" rot="10800000">
            <a:off x="8471757" y="4610886"/>
            <a:ext cx="244552" cy="344369"/>
            <a:chOff x="4953450" y="1632950"/>
            <a:chExt cx="145100" cy="204325"/>
          </a:xfrm>
        </p:grpSpPr>
        <p:sp>
          <p:nvSpPr>
            <p:cNvPr id="694" name="Google Shape;694;p22"/>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2"/>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2"/>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2"/>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22"/>
          <p:cNvGrpSpPr/>
          <p:nvPr/>
        </p:nvGrpSpPr>
        <p:grpSpPr>
          <a:xfrm flipH="1" rot="5400000">
            <a:off x="8497000" y="155514"/>
            <a:ext cx="546720" cy="477958"/>
            <a:chOff x="2072075" y="1123775"/>
            <a:chExt cx="417025" cy="364575"/>
          </a:xfrm>
        </p:grpSpPr>
        <p:sp>
          <p:nvSpPr>
            <p:cNvPr id="699" name="Google Shape;699;p22"/>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2"/>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2"/>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2"/>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2"/>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2"/>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2"/>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2"/>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2"/>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 name="Google Shape;708;p22"/>
          <p:cNvGrpSpPr/>
          <p:nvPr/>
        </p:nvGrpSpPr>
        <p:grpSpPr>
          <a:xfrm flipH="1" rot="5400000">
            <a:off x="-40445" y="4385959"/>
            <a:ext cx="794859" cy="477958"/>
            <a:chOff x="1882800" y="1123775"/>
            <a:chExt cx="606300" cy="364575"/>
          </a:xfrm>
        </p:grpSpPr>
        <p:sp>
          <p:nvSpPr>
            <p:cNvPr id="709" name="Google Shape;709;p22"/>
            <p:cNvSpPr/>
            <p:nvPr/>
          </p:nvSpPr>
          <p:spPr>
            <a:xfrm>
              <a:off x="1882800" y="1126200"/>
              <a:ext cx="36075" cy="36075"/>
            </a:xfrm>
            <a:custGeom>
              <a:rect b="b" l="l" r="r" t="t"/>
              <a:pathLst>
                <a:path extrusionOk="0" h="1443" w="1443">
                  <a:moveTo>
                    <a:pt x="722" y="1"/>
                  </a:moveTo>
                  <a:cubicBezTo>
                    <a:pt x="323" y="1"/>
                    <a:pt x="1" y="324"/>
                    <a:pt x="1" y="722"/>
                  </a:cubicBezTo>
                  <a:cubicBezTo>
                    <a:pt x="1" y="1120"/>
                    <a:pt x="323" y="1443"/>
                    <a:pt x="722" y="1443"/>
                  </a:cubicBezTo>
                  <a:cubicBezTo>
                    <a:pt x="1120" y="1443"/>
                    <a:pt x="1443" y="1120"/>
                    <a:pt x="1443" y="722"/>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2"/>
            <p:cNvSpPr/>
            <p:nvPr/>
          </p:nvSpPr>
          <p:spPr>
            <a:xfrm>
              <a:off x="1882800" y="1289250"/>
              <a:ext cx="36075" cy="36075"/>
            </a:xfrm>
            <a:custGeom>
              <a:rect b="b" l="l" r="r" t="t"/>
              <a:pathLst>
                <a:path extrusionOk="0" fill="none" h="1443" w="1443">
                  <a:moveTo>
                    <a:pt x="722" y="0"/>
                  </a:moveTo>
                  <a:cubicBezTo>
                    <a:pt x="323" y="0"/>
                    <a:pt x="1" y="323"/>
                    <a:pt x="1" y="721"/>
                  </a:cubicBezTo>
                  <a:cubicBezTo>
                    <a:pt x="1" y="1119"/>
                    <a:pt x="323" y="1442"/>
                    <a:pt x="722" y="1442"/>
                  </a:cubicBezTo>
                  <a:cubicBezTo>
                    <a:pt x="1120" y="1442"/>
                    <a:pt x="1443" y="1119"/>
                    <a:pt x="1443" y="721"/>
                  </a:cubicBezTo>
                  <a:cubicBezTo>
                    <a:pt x="1443" y="323"/>
                    <a:pt x="1120" y="0"/>
                    <a:pt x="722" y="0"/>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2"/>
            <p:cNvSpPr/>
            <p:nvPr/>
          </p:nvSpPr>
          <p:spPr>
            <a:xfrm>
              <a:off x="1882800" y="1452275"/>
              <a:ext cx="36075" cy="36075"/>
            </a:xfrm>
            <a:custGeom>
              <a:rect b="b" l="l" r="r" t="t"/>
              <a:pathLst>
                <a:path extrusionOk="0" h="1443" w="1443">
                  <a:moveTo>
                    <a:pt x="722" y="1"/>
                  </a:moveTo>
                  <a:cubicBezTo>
                    <a:pt x="323" y="1"/>
                    <a:pt x="1" y="324"/>
                    <a:pt x="1" y="721"/>
                  </a:cubicBezTo>
                  <a:cubicBezTo>
                    <a:pt x="1" y="1120"/>
                    <a:pt x="323" y="1443"/>
                    <a:pt x="722" y="1443"/>
                  </a:cubicBezTo>
                  <a:cubicBezTo>
                    <a:pt x="1120" y="1443"/>
                    <a:pt x="1443" y="1120"/>
                    <a:pt x="1443" y="721"/>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2"/>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2"/>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2"/>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2"/>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2"/>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2"/>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2"/>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2"/>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2"/>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 name="Google Shape;721;p22"/>
          <p:cNvGrpSpPr/>
          <p:nvPr/>
        </p:nvGrpSpPr>
        <p:grpSpPr>
          <a:xfrm flipH="1">
            <a:off x="8773443" y="4406269"/>
            <a:ext cx="197149" cy="197149"/>
            <a:chOff x="5219175" y="1126200"/>
            <a:chExt cx="54150" cy="54150"/>
          </a:xfrm>
        </p:grpSpPr>
        <p:sp>
          <p:nvSpPr>
            <p:cNvPr id="722" name="Google Shape;722;p22"/>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2"/>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2"/>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2"/>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726" name="Shape 726"/>
        <p:cNvGrpSpPr/>
        <p:nvPr/>
      </p:nvGrpSpPr>
      <p:grpSpPr>
        <a:xfrm>
          <a:off x="0" y="0"/>
          <a:ext cx="0" cy="0"/>
          <a:chOff x="0" y="0"/>
          <a:chExt cx="0" cy="0"/>
        </a:xfrm>
      </p:grpSpPr>
      <p:pic>
        <p:nvPicPr>
          <p:cNvPr id="727" name="Google Shape;727;p23"/>
          <p:cNvPicPr preferRelativeResize="0"/>
          <p:nvPr/>
        </p:nvPicPr>
        <p:blipFill rotWithShape="1">
          <a:blip r:embed="rId2">
            <a:alphaModFix amt="92000"/>
          </a:blip>
          <a:srcRect b="0" l="3479" r="3479" t="0"/>
          <a:stretch/>
        </p:blipFill>
        <p:spPr>
          <a:xfrm>
            <a:off x="0" y="0"/>
            <a:ext cx="9144000" cy="5143501"/>
          </a:xfrm>
          <a:prstGeom prst="rect">
            <a:avLst/>
          </a:prstGeom>
          <a:noFill/>
          <a:ln>
            <a:noFill/>
          </a:ln>
        </p:spPr>
      </p:pic>
      <p:grpSp>
        <p:nvGrpSpPr>
          <p:cNvPr id="728" name="Google Shape;728;p23"/>
          <p:cNvGrpSpPr/>
          <p:nvPr/>
        </p:nvGrpSpPr>
        <p:grpSpPr>
          <a:xfrm>
            <a:off x="715100" y="535000"/>
            <a:ext cx="7713944" cy="4073353"/>
            <a:chOff x="715100" y="535000"/>
            <a:chExt cx="7713944" cy="4073353"/>
          </a:xfrm>
        </p:grpSpPr>
        <p:sp>
          <p:nvSpPr>
            <p:cNvPr id="729" name="Google Shape;729;p23"/>
            <p:cNvSpPr/>
            <p:nvPr/>
          </p:nvSpPr>
          <p:spPr>
            <a:xfrm>
              <a:off x="715100" y="535000"/>
              <a:ext cx="7564500" cy="3926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3"/>
            <p:cNvSpPr/>
            <p:nvPr/>
          </p:nvSpPr>
          <p:spPr>
            <a:xfrm>
              <a:off x="864544" y="682253"/>
              <a:ext cx="7564500" cy="3926100"/>
            </a:xfrm>
            <a:prstGeom prst="roundRect">
              <a:avLst>
                <a:gd fmla="val 1125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1" name="Google Shape;731;p23"/>
          <p:cNvSpPr txBox="1"/>
          <p:nvPr>
            <p:ph type="ctrTitle"/>
          </p:nvPr>
        </p:nvSpPr>
        <p:spPr>
          <a:xfrm>
            <a:off x="2429950" y="746025"/>
            <a:ext cx="4284000" cy="87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32" name="Google Shape;732;p23"/>
          <p:cNvSpPr txBox="1"/>
          <p:nvPr>
            <p:ph idx="1" type="subTitle"/>
          </p:nvPr>
        </p:nvSpPr>
        <p:spPr>
          <a:xfrm>
            <a:off x="2425075" y="1620900"/>
            <a:ext cx="4293900" cy="118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4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733" name="Google Shape;733;p23"/>
          <p:cNvGrpSpPr/>
          <p:nvPr/>
        </p:nvGrpSpPr>
        <p:grpSpPr>
          <a:xfrm flipH="1" rot="-5400000">
            <a:off x="83625" y="4510028"/>
            <a:ext cx="546720" cy="477958"/>
            <a:chOff x="2072075" y="1123775"/>
            <a:chExt cx="417025" cy="364575"/>
          </a:xfrm>
        </p:grpSpPr>
        <p:sp>
          <p:nvSpPr>
            <p:cNvPr id="734" name="Google Shape;734;p23"/>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3"/>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3"/>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3"/>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3"/>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3"/>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3"/>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3"/>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3"/>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23"/>
          <p:cNvGrpSpPr/>
          <p:nvPr/>
        </p:nvGrpSpPr>
        <p:grpSpPr>
          <a:xfrm flipH="1" rot="-5400000">
            <a:off x="8372930" y="279584"/>
            <a:ext cx="794859" cy="477958"/>
            <a:chOff x="1882800" y="1123775"/>
            <a:chExt cx="606300" cy="364575"/>
          </a:xfrm>
        </p:grpSpPr>
        <p:sp>
          <p:nvSpPr>
            <p:cNvPr id="744" name="Google Shape;744;p23"/>
            <p:cNvSpPr/>
            <p:nvPr/>
          </p:nvSpPr>
          <p:spPr>
            <a:xfrm>
              <a:off x="1882800" y="1126200"/>
              <a:ext cx="36075" cy="36075"/>
            </a:xfrm>
            <a:custGeom>
              <a:rect b="b" l="l" r="r" t="t"/>
              <a:pathLst>
                <a:path extrusionOk="0" h="1443" w="1443">
                  <a:moveTo>
                    <a:pt x="722" y="1"/>
                  </a:moveTo>
                  <a:cubicBezTo>
                    <a:pt x="323" y="1"/>
                    <a:pt x="1" y="324"/>
                    <a:pt x="1" y="722"/>
                  </a:cubicBezTo>
                  <a:cubicBezTo>
                    <a:pt x="1" y="1120"/>
                    <a:pt x="323" y="1443"/>
                    <a:pt x="722" y="1443"/>
                  </a:cubicBezTo>
                  <a:cubicBezTo>
                    <a:pt x="1120" y="1443"/>
                    <a:pt x="1443" y="1120"/>
                    <a:pt x="1443" y="722"/>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3"/>
            <p:cNvSpPr/>
            <p:nvPr/>
          </p:nvSpPr>
          <p:spPr>
            <a:xfrm>
              <a:off x="1882800" y="1289250"/>
              <a:ext cx="36075" cy="36075"/>
            </a:xfrm>
            <a:custGeom>
              <a:rect b="b" l="l" r="r" t="t"/>
              <a:pathLst>
                <a:path extrusionOk="0" fill="none" h="1443" w="1443">
                  <a:moveTo>
                    <a:pt x="722" y="0"/>
                  </a:moveTo>
                  <a:cubicBezTo>
                    <a:pt x="323" y="0"/>
                    <a:pt x="1" y="323"/>
                    <a:pt x="1" y="721"/>
                  </a:cubicBezTo>
                  <a:cubicBezTo>
                    <a:pt x="1" y="1119"/>
                    <a:pt x="323" y="1442"/>
                    <a:pt x="722" y="1442"/>
                  </a:cubicBezTo>
                  <a:cubicBezTo>
                    <a:pt x="1120" y="1442"/>
                    <a:pt x="1443" y="1119"/>
                    <a:pt x="1443" y="721"/>
                  </a:cubicBezTo>
                  <a:cubicBezTo>
                    <a:pt x="1443" y="323"/>
                    <a:pt x="1120" y="0"/>
                    <a:pt x="722" y="0"/>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3"/>
            <p:cNvSpPr/>
            <p:nvPr/>
          </p:nvSpPr>
          <p:spPr>
            <a:xfrm>
              <a:off x="1882800" y="1452275"/>
              <a:ext cx="36075" cy="36075"/>
            </a:xfrm>
            <a:custGeom>
              <a:rect b="b" l="l" r="r" t="t"/>
              <a:pathLst>
                <a:path extrusionOk="0" h="1443" w="1443">
                  <a:moveTo>
                    <a:pt x="722" y="1"/>
                  </a:moveTo>
                  <a:cubicBezTo>
                    <a:pt x="323" y="1"/>
                    <a:pt x="1" y="324"/>
                    <a:pt x="1" y="721"/>
                  </a:cubicBezTo>
                  <a:cubicBezTo>
                    <a:pt x="1" y="1120"/>
                    <a:pt x="323" y="1443"/>
                    <a:pt x="722" y="1443"/>
                  </a:cubicBezTo>
                  <a:cubicBezTo>
                    <a:pt x="1120" y="1443"/>
                    <a:pt x="1443" y="1120"/>
                    <a:pt x="1443" y="721"/>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3"/>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3"/>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3"/>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3"/>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3"/>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3"/>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3"/>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3"/>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3"/>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23"/>
          <p:cNvGrpSpPr/>
          <p:nvPr/>
        </p:nvGrpSpPr>
        <p:grpSpPr>
          <a:xfrm rot="10800000">
            <a:off x="8764809" y="1218774"/>
            <a:ext cx="244552" cy="344369"/>
            <a:chOff x="4953450" y="1632950"/>
            <a:chExt cx="145100" cy="204325"/>
          </a:xfrm>
        </p:grpSpPr>
        <p:sp>
          <p:nvSpPr>
            <p:cNvPr id="757" name="Google Shape;757;p23"/>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3"/>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3"/>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3"/>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 name="Google Shape;761;p23"/>
          <p:cNvGrpSpPr/>
          <p:nvPr/>
        </p:nvGrpSpPr>
        <p:grpSpPr>
          <a:xfrm flipH="1">
            <a:off x="118006" y="3919600"/>
            <a:ext cx="184587" cy="184592"/>
            <a:chOff x="5219175" y="1126200"/>
            <a:chExt cx="54150" cy="54150"/>
          </a:xfrm>
        </p:grpSpPr>
        <p:sp>
          <p:nvSpPr>
            <p:cNvPr id="762" name="Google Shape;762;p23"/>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3"/>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3"/>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3"/>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 name="Google Shape;766;p23"/>
          <p:cNvSpPr txBox="1"/>
          <p:nvPr/>
        </p:nvSpPr>
        <p:spPr>
          <a:xfrm>
            <a:off x="2085975" y="3627175"/>
            <a:ext cx="4751700" cy="429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lang="en" sz="1100">
                <a:solidFill>
                  <a:schemeClr val="dk1"/>
                </a:solidFill>
                <a:latin typeface="Work Sans"/>
                <a:ea typeface="Work Sans"/>
                <a:cs typeface="Work Sans"/>
                <a:sym typeface="Work Sans"/>
              </a:rPr>
              <a:t>CREDITS: This presentation template was created by </a:t>
            </a:r>
            <a:r>
              <a:rPr b="1" lang="en" sz="1100">
                <a:solidFill>
                  <a:schemeClr val="dk1"/>
                </a:solidFill>
                <a:uFill>
                  <a:noFill/>
                </a:uFill>
                <a:latin typeface="Work Sans"/>
                <a:ea typeface="Work Sans"/>
                <a:cs typeface="Work Sans"/>
                <a:sym typeface="Work Sans"/>
                <a:hlinkClick r:id="rId3">
                  <a:extLst>
                    <a:ext uri="{A12FA001-AC4F-418D-AE19-62706E023703}">
                      <ahyp:hlinkClr val="tx"/>
                    </a:ext>
                  </a:extLst>
                </a:hlinkClick>
              </a:rPr>
              <a:t>Slidesgo</a:t>
            </a:r>
            <a:r>
              <a:rPr lang="en" sz="1100">
                <a:solidFill>
                  <a:schemeClr val="dk1"/>
                </a:solidFill>
                <a:latin typeface="Work Sans"/>
                <a:ea typeface="Work Sans"/>
                <a:cs typeface="Work Sans"/>
                <a:sym typeface="Work Sans"/>
              </a:rPr>
              <a:t>, including icons by </a:t>
            </a:r>
            <a:r>
              <a:rPr b="1" lang="en" sz="1100">
                <a:solidFill>
                  <a:schemeClr val="dk1"/>
                </a:solidFill>
                <a:uFill>
                  <a:noFill/>
                </a:uFill>
                <a:latin typeface="Work Sans"/>
                <a:ea typeface="Work Sans"/>
                <a:cs typeface="Work Sans"/>
                <a:sym typeface="Work Sans"/>
                <a:hlinkClick r:id="rId4">
                  <a:extLst>
                    <a:ext uri="{A12FA001-AC4F-418D-AE19-62706E023703}">
                      <ahyp:hlinkClr val="tx"/>
                    </a:ext>
                  </a:extLst>
                </a:hlinkClick>
              </a:rPr>
              <a:t>Flaticon</a:t>
            </a:r>
            <a:r>
              <a:rPr b="1" lang="en" sz="1100">
                <a:solidFill>
                  <a:schemeClr val="dk1"/>
                </a:solidFill>
                <a:latin typeface="Work Sans"/>
                <a:ea typeface="Work Sans"/>
                <a:cs typeface="Work Sans"/>
                <a:sym typeface="Work Sans"/>
              </a:rPr>
              <a:t> </a:t>
            </a:r>
            <a:r>
              <a:rPr lang="en" sz="1100">
                <a:solidFill>
                  <a:schemeClr val="dk1"/>
                </a:solidFill>
                <a:latin typeface="Work Sans"/>
                <a:ea typeface="Work Sans"/>
                <a:cs typeface="Work Sans"/>
                <a:sym typeface="Work Sans"/>
              </a:rPr>
              <a:t>and infographics &amp; images by </a:t>
            </a:r>
            <a:r>
              <a:rPr b="1" lang="en" sz="1100">
                <a:solidFill>
                  <a:schemeClr val="dk1"/>
                </a:solidFill>
                <a:uFill>
                  <a:noFill/>
                </a:uFill>
                <a:latin typeface="Work Sans"/>
                <a:ea typeface="Work Sans"/>
                <a:cs typeface="Work Sans"/>
                <a:sym typeface="Work Sans"/>
                <a:hlinkClick r:id="rId5">
                  <a:extLst>
                    <a:ext uri="{A12FA001-AC4F-418D-AE19-62706E023703}">
                      <ahyp:hlinkClr val="tx"/>
                    </a:ext>
                  </a:extLst>
                </a:hlinkClick>
              </a:rPr>
              <a:t>Freepik</a:t>
            </a:r>
            <a:endParaRPr b="1" sz="1100">
              <a:solidFill>
                <a:schemeClr val="dk1"/>
              </a:solidFill>
              <a:latin typeface="Work Sans"/>
              <a:ea typeface="Work Sans"/>
              <a:cs typeface="Work Sans"/>
              <a:sym typeface="Work San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767" name="Shape 767"/>
        <p:cNvGrpSpPr/>
        <p:nvPr/>
      </p:nvGrpSpPr>
      <p:grpSpPr>
        <a:xfrm>
          <a:off x="0" y="0"/>
          <a:ext cx="0" cy="0"/>
          <a:chOff x="0" y="0"/>
          <a:chExt cx="0" cy="0"/>
        </a:xfrm>
      </p:grpSpPr>
      <p:pic>
        <p:nvPicPr>
          <p:cNvPr id="768" name="Google Shape;768;p24"/>
          <p:cNvPicPr preferRelativeResize="0"/>
          <p:nvPr/>
        </p:nvPicPr>
        <p:blipFill rotWithShape="1">
          <a:blip r:embed="rId2">
            <a:alphaModFix amt="77000"/>
          </a:blip>
          <a:srcRect b="0" l="3479" r="3479" t="0"/>
          <a:stretch/>
        </p:blipFill>
        <p:spPr>
          <a:xfrm rot="10800000">
            <a:off x="0" y="0"/>
            <a:ext cx="9144000" cy="5143501"/>
          </a:xfrm>
          <a:prstGeom prst="rect">
            <a:avLst/>
          </a:prstGeom>
          <a:noFill/>
          <a:ln>
            <a:noFill/>
          </a:ln>
        </p:spPr>
      </p:pic>
      <p:grpSp>
        <p:nvGrpSpPr>
          <p:cNvPr id="769" name="Google Shape;769;p24"/>
          <p:cNvGrpSpPr/>
          <p:nvPr/>
        </p:nvGrpSpPr>
        <p:grpSpPr>
          <a:xfrm>
            <a:off x="429447" y="298520"/>
            <a:ext cx="8285106" cy="4546461"/>
            <a:chOff x="429447" y="298520"/>
            <a:chExt cx="8285106" cy="4546461"/>
          </a:xfrm>
        </p:grpSpPr>
        <p:sp>
          <p:nvSpPr>
            <p:cNvPr id="770" name="Google Shape;770;p24"/>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4"/>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 name="Google Shape;772;p24"/>
          <p:cNvGrpSpPr/>
          <p:nvPr/>
        </p:nvGrpSpPr>
        <p:grpSpPr>
          <a:xfrm flipH="1" rot="-5400000">
            <a:off x="64778" y="161087"/>
            <a:ext cx="546720" cy="477925"/>
            <a:chOff x="2072075" y="1123775"/>
            <a:chExt cx="417025" cy="364550"/>
          </a:xfrm>
        </p:grpSpPr>
        <p:sp>
          <p:nvSpPr>
            <p:cNvPr id="773" name="Google Shape;773;p24"/>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4"/>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4"/>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4"/>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4"/>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4"/>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4"/>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4"/>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 name="Google Shape;781;p24"/>
          <p:cNvGrpSpPr/>
          <p:nvPr/>
        </p:nvGrpSpPr>
        <p:grpSpPr>
          <a:xfrm flipH="1" rot="5400000">
            <a:off x="8532503" y="4504487"/>
            <a:ext cx="546720" cy="477925"/>
            <a:chOff x="2072075" y="1123775"/>
            <a:chExt cx="417025" cy="364550"/>
          </a:xfrm>
        </p:grpSpPr>
        <p:sp>
          <p:nvSpPr>
            <p:cNvPr id="782" name="Google Shape;782;p24"/>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4"/>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4"/>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4"/>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4"/>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4"/>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4"/>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4"/>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24"/>
          <p:cNvGrpSpPr/>
          <p:nvPr/>
        </p:nvGrpSpPr>
        <p:grpSpPr>
          <a:xfrm flipH="1" rot="10800000">
            <a:off x="8619262" y="164811"/>
            <a:ext cx="244552" cy="344369"/>
            <a:chOff x="4953450" y="1632950"/>
            <a:chExt cx="145100" cy="204325"/>
          </a:xfrm>
        </p:grpSpPr>
        <p:sp>
          <p:nvSpPr>
            <p:cNvPr id="791" name="Google Shape;791;p24"/>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4"/>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4"/>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4"/>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 name="Google Shape;795;p24"/>
          <p:cNvSpPr/>
          <p:nvPr/>
        </p:nvSpPr>
        <p:spPr>
          <a:xfrm rot="5400000">
            <a:off x="8867453" y="5103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96" name="Shape 796"/>
        <p:cNvGrpSpPr/>
        <p:nvPr/>
      </p:nvGrpSpPr>
      <p:grpSpPr>
        <a:xfrm>
          <a:off x="0" y="0"/>
          <a:ext cx="0" cy="0"/>
          <a:chOff x="0" y="0"/>
          <a:chExt cx="0" cy="0"/>
        </a:xfrm>
      </p:grpSpPr>
      <p:pic>
        <p:nvPicPr>
          <p:cNvPr id="797" name="Google Shape;797;p25"/>
          <p:cNvPicPr preferRelativeResize="0"/>
          <p:nvPr/>
        </p:nvPicPr>
        <p:blipFill rotWithShape="1">
          <a:blip r:embed="rId2">
            <a:alphaModFix amt="77000"/>
          </a:blip>
          <a:srcRect b="0" l="3479" r="3479" t="0"/>
          <a:stretch/>
        </p:blipFill>
        <p:spPr>
          <a:xfrm rot="10800000">
            <a:off x="0" y="0"/>
            <a:ext cx="9144000" cy="5143501"/>
          </a:xfrm>
          <a:prstGeom prst="rect">
            <a:avLst/>
          </a:prstGeom>
          <a:noFill/>
          <a:ln>
            <a:noFill/>
          </a:ln>
        </p:spPr>
      </p:pic>
      <p:grpSp>
        <p:nvGrpSpPr>
          <p:cNvPr id="798" name="Google Shape;798;p25"/>
          <p:cNvGrpSpPr/>
          <p:nvPr/>
        </p:nvGrpSpPr>
        <p:grpSpPr>
          <a:xfrm>
            <a:off x="429447" y="298520"/>
            <a:ext cx="8285106" cy="4546461"/>
            <a:chOff x="429447" y="298520"/>
            <a:chExt cx="8285106" cy="4546461"/>
          </a:xfrm>
        </p:grpSpPr>
        <p:sp>
          <p:nvSpPr>
            <p:cNvPr id="799" name="Google Shape;799;p25"/>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5"/>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 name="Google Shape;801;p25"/>
          <p:cNvGrpSpPr/>
          <p:nvPr/>
        </p:nvGrpSpPr>
        <p:grpSpPr>
          <a:xfrm rot="5400000">
            <a:off x="8532503" y="161087"/>
            <a:ext cx="546720" cy="477925"/>
            <a:chOff x="2072075" y="1123775"/>
            <a:chExt cx="417025" cy="364550"/>
          </a:xfrm>
        </p:grpSpPr>
        <p:sp>
          <p:nvSpPr>
            <p:cNvPr id="802" name="Google Shape;802;p25"/>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5"/>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5"/>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5"/>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5"/>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5"/>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5"/>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5"/>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25"/>
          <p:cNvGrpSpPr/>
          <p:nvPr/>
        </p:nvGrpSpPr>
        <p:grpSpPr>
          <a:xfrm rot="-5400000">
            <a:off x="64778" y="4504487"/>
            <a:ext cx="546720" cy="477925"/>
            <a:chOff x="2072075" y="1123775"/>
            <a:chExt cx="417025" cy="364550"/>
          </a:xfrm>
        </p:grpSpPr>
        <p:sp>
          <p:nvSpPr>
            <p:cNvPr id="811" name="Google Shape;811;p25"/>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5"/>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5"/>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5"/>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5"/>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5"/>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5"/>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5"/>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25"/>
          <p:cNvGrpSpPr/>
          <p:nvPr/>
        </p:nvGrpSpPr>
        <p:grpSpPr>
          <a:xfrm rot="10800000">
            <a:off x="280186" y="164811"/>
            <a:ext cx="244552" cy="344369"/>
            <a:chOff x="4953450" y="1632950"/>
            <a:chExt cx="145100" cy="204325"/>
          </a:xfrm>
        </p:grpSpPr>
        <p:sp>
          <p:nvSpPr>
            <p:cNvPr id="820" name="Google Shape;820;p25"/>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5"/>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5"/>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5"/>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 name="Google Shape;824;p25"/>
          <p:cNvSpPr/>
          <p:nvPr/>
        </p:nvSpPr>
        <p:spPr>
          <a:xfrm flipH="1" rot="-5400000">
            <a:off x="155174" y="5103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1_1">
    <p:spTree>
      <p:nvGrpSpPr>
        <p:cNvPr id="825" name="Shape 825"/>
        <p:cNvGrpSpPr/>
        <p:nvPr/>
      </p:nvGrpSpPr>
      <p:grpSpPr>
        <a:xfrm>
          <a:off x="0" y="0"/>
          <a:ext cx="0" cy="0"/>
          <a:chOff x="0" y="0"/>
          <a:chExt cx="0" cy="0"/>
        </a:xfrm>
      </p:grpSpPr>
      <p:pic>
        <p:nvPicPr>
          <p:cNvPr id="826" name="Google Shape;826;p26"/>
          <p:cNvPicPr preferRelativeResize="0"/>
          <p:nvPr/>
        </p:nvPicPr>
        <p:blipFill rotWithShape="1">
          <a:blip r:embed="rId2">
            <a:alphaModFix amt="92000"/>
          </a:blip>
          <a:srcRect b="0" l="3479" r="3479" t="0"/>
          <a:stretch/>
        </p:blipFill>
        <p:spPr>
          <a:xfrm>
            <a:off x="0" y="0"/>
            <a:ext cx="9144000" cy="5143501"/>
          </a:xfrm>
          <a:prstGeom prst="rect">
            <a:avLst/>
          </a:prstGeom>
          <a:noFill/>
          <a:ln>
            <a:noFill/>
          </a:ln>
        </p:spPr>
      </p:pic>
      <p:grpSp>
        <p:nvGrpSpPr>
          <p:cNvPr id="827" name="Google Shape;827;p26"/>
          <p:cNvGrpSpPr/>
          <p:nvPr/>
        </p:nvGrpSpPr>
        <p:grpSpPr>
          <a:xfrm>
            <a:off x="715100" y="535000"/>
            <a:ext cx="7713944" cy="4073353"/>
            <a:chOff x="715100" y="535000"/>
            <a:chExt cx="7713944" cy="4073353"/>
          </a:xfrm>
        </p:grpSpPr>
        <p:sp>
          <p:nvSpPr>
            <p:cNvPr id="828" name="Google Shape;828;p26"/>
            <p:cNvSpPr/>
            <p:nvPr/>
          </p:nvSpPr>
          <p:spPr>
            <a:xfrm>
              <a:off x="715100" y="535000"/>
              <a:ext cx="7564500" cy="3926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6"/>
            <p:cNvSpPr/>
            <p:nvPr/>
          </p:nvSpPr>
          <p:spPr>
            <a:xfrm>
              <a:off x="864544" y="682253"/>
              <a:ext cx="7564500" cy="3926100"/>
            </a:xfrm>
            <a:prstGeom prst="roundRect">
              <a:avLst>
                <a:gd fmla="val 1125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 name="Google Shape;830;p26"/>
          <p:cNvGrpSpPr/>
          <p:nvPr/>
        </p:nvGrpSpPr>
        <p:grpSpPr>
          <a:xfrm flipH="1" rot="-5400000">
            <a:off x="100041" y="4510028"/>
            <a:ext cx="546720" cy="477958"/>
            <a:chOff x="2072075" y="1123775"/>
            <a:chExt cx="417025" cy="364575"/>
          </a:xfrm>
        </p:grpSpPr>
        <p:sp>
          <p:nvSpPr>
            <p:cNvPr id="831" name="Google Shape;831;p26"/>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6"/>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6"/>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6"/>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6"/>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6"/>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6"/>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6"/>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6"/>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26"/>
          <p:cNvGrpSpPr/>
          <p:nvPr/>
        </p:nvGrpSpPr>
        <p:grpSpPr>
          <a:xfrm flipH="1" rot="-5400000">
            <a:off x="8266882" y="402047"/>
            <a:ext cx="1039787" cy="477958"/>
            <a:chOff x="1882800" y="1123775"/>
            <a:chExt cx="793125" cy="364575"/>
          </a:xfrm>
        </p:grpSpPr>
        <p:sp>
          <p:nvSpPr>
            <p:cNvPr id="841" name="Google Shape;841;p26"/>
            <p:cNvSpPr/>
            <p:nvPr/>
          </p:nvSpPr>
          <p:spPr>
            <a:xfrm>
              <a:off x="1882800" y="1126200"/>
              <a:ext cx="36075" cy="36075"/>
            </a:xfrm>
            <a:custGeom>
              <a:rect b="b" l="l" r="r" t="t"/>
              <a:pathLst>
                <a:path extrusionOk="0" h="1443" w="1443">
                  <a:moveTo>
                    <a:pt x="722" y="1"/>
                  </a:moveTo>
                  <a:cubicBezTo>
                    <a:pt x="323" y="1"/>
                    <a:pt x="1" y="324"/>
                    <a:pt x="1" y="722"/>
                  </a:cubicBezTo>
                  <a:cubicBezTo>
                    <a:pt x="1" y="1120"/>
                    <a:pt x="323" y="1443"/>
                    <a:pt x="722" y="1443"/>
                  </a:cubicBezTo>
                  <a:cubicBezTo>
                    <a:pt x="1120" y="1443"/>
                    <a:pt x="1443" y="1120"/>
                    <a:pt x="1443" y="722"/>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6"/>
            <p:cNvSpPr/>
            <p:nvPr/>
          </p:nvSpPr>
          <p:spPr>
            <a:xfrm>
              <a:off x="1882800" y="1289250"/>
              <a:ext cx="36075" cy="36075"/>
            </a:xfrm>
            <a:custGeom>
              <a:rect b="b" l="l" r="r" t="t"/>
              <a:pathLst>
                <a:path extrusionOk="0" fill="none" h="1443" w="1443">
                  <a:moveTo>
                    <a:pt x="722" y="0"/>
                  </a:moveTo>
                  <a:cubicBezTo>
                    <a:pt x="323" y="0"/>
                    <a:pt x="1" y="323"/>
                    <a:pt x="1" y="721"/>
                  </a:cubicBezTo>
                  <a:cubicBezTo>
                    <a:pt x="1" y="1119"/>
                    <a:pt x="323" y="1442"/>
                    <a:pt x="722" y="1442"/>
                  </a:cubicBezTo>
                  <a:cubicBezTo>
                    <a:pt x="1120" y="1442"/>
                    <a:pt x="1443" y="1119"/>
                    <a:pt x="1443" y="721"/>
                  </a:cubicBezTo>
                  <a:cubicBezTo>
                    <a:pt x="1443" y="323"/>
                    <a:pt x="1120" y="0"/>
                    <a:pt x="722" y="0"/>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6"/>
            <p:cNvSpPr/>
            <p:nvPr/>
          </p:nvSpPr>
          <p:spPr>
            <a:xfrm>
              <a:off x="1882800" y="1452275"/>
              <a:ext cx="36075" cy="36075"/>
            </a:xfrm>
            <a:custGeom>
              <a:rect b="b" l="l" r="r" t="t"/>
              <a:pathLst>
                <a:path extrusionOk="0" h="1443" w="1443">
                  <a:moveTo>
                    <a:pt x="722" y="1"/>
                  </a:moveTo>
                  <a:cubicBezTo>
                    <a:pt x="323" y="1"/>
                    <a:pt x="1" y="324"/>
                    <a:pt x="1" y="721"/>
                  </a:cubicBezTo>
                  <a:cubicBezTo>
                    <a:pt x="1" y="1120"/>
                    <a:pt x="323" y="1443"/>
                    <a:pt x="722" y="1443"/>
                  </a:cubicBezTo>
                  <a:cubicBezTo>
                    <a:pt x="1120" y="1443"/>
                    <a:pt x="1443" y="1120"/>
                    <a:pt x="1443" y="721"/>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6"/>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6"/>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6"/>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6"/>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6"/>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6"/>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6"/>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6"/>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6"/>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6"/>
            <p:cNvSpPr/>
            <p:nvPr/>
          </p:nvSpPr>
          <p:spPr>
            <a:xfrm>
              <a:off x="2639825" y="1126200"/>
              <a:ext cx="36100" cy="36075"/>
            </a:xfrm>
            <a:custGeom>
              <a:rect b="b" l="l" r="r" t="t"/>
              <a:pathLst>
                <a:path extrusionOk="0" h="1443" w="1444">
                  <a:moveTo>
                    <a:pt x="723" y="1"/>
                  </a:moveTo>
                  <a:cubicBezTo>
                    <a:pt x="324" y="1"/>
                    <a:pt x="1" y="324"/>
                    <a:pt x="1" y="722"/>
                  </a:cubicBezTo>
                  <a:cubicBezTo>
                    <a:pt x="1" y="1120"/>
                    <a:pt x="324" y="1443"/>
                    <a:pt x="723" y="1443"/>
                  </a:cubicBezTo>
                  <a:cubicBezTo>
                    <a:pt x="1120" y="1443"/>
                    <a:pt x="1443" y="1120"/>
                    <a:pt x="1443" y="722"/>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6"/>
            <p:cNvSpPr/>
            <p:nvPr/>
          </p:nvSpPr>
          <p:spPr>
            <a:xfrm>
              <a:off x="2639825" y="1289250"/>
              <a:ext cx="36100" cy="36075"/>
            </a:xfrm>
            <a:custGeom>
              <a:rect b="b" l="l" r="r" t="t"/>
              <a:pathLst>
                <a:path extrusionOk="0" h="1443" w="1444">
                  <a:moveTo>
                    <a:pt x="723" y="0"/>
                  </a:moveTo>
                  <a:cubicBezTo>
                    <a:pt x="324" y="0"/>
                    <a:pt x="1" y="323"/>
                    <a:pt x="1" y="721"/>
                  </a:cubicBezTo>
                  <a:cubicBezTo>
                    <a:pt x="1" y="1119"/>
                    <a:pt x="324" y="1442"/>
                    <a:pt x="723" y="1442"/>
                  </a:cubicBezTo>
                  <a:cubicBezTo>
                    <a:pt x="1120" y="1442"/>
                    <a:pt x="1443" y="1119"/>
                    <a:pt x="1443" y="721"/>
                  </a:cubicBezTo>
                  <a:cubicBezTo>
                    <a:pt x="1443" y="323"/>
                    <a:pt x="1120" y="0"/>
                    <a:pt x="723"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6"/>
            <p:cNvSpPr/>
            <p:nvPr/>
          </p:nvSpPr>
          <p:spPr>
            <a:xfrm>
              <a:off x="2639825" y="1452275"/>
              <a:ext cx="36100" cy="36050"/>
            </a:xfrm>
            <a:custGeom>
              <a:rect b="b" l="l" r="r" t="t"/>
              <a:pathLst>
                <a:path extrusionOk="0" h="1442" w="1444">
                  <a:moveTo>
                    <a:pt x="723" y="1"/>
                  </a:moveTo>
                  <a:cubicBezTo>
                    <a:pt x="324" y="1"/>
                    <a:pt x="1" y="324"/>
                    <a:pt x="1" y="721"/>
                  </a:cubicBezTo>
                  <a:cubicBezTo>
                    <a:pt x="1" y="1120"/>
                    <a:pt x="324" y="1442"/>
                    <a:pt x="723" y="1442"/>
                  </a:cubicBezTo>
                  <a:cubicBezTo>
                    <a:pt x="1120" y="1442"/>
                    <a:pt x="1443" y="1120"/>
                    <a:pt x="1443" y="721"/>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 name="Google Shape;856;p26"/>
          <p:cNvSpPr/>
          <p:nvPr/>
        </p:nvSpPr>
        <p:spPr>
          <a:xfrm rot="10800000">
            <a:off x="-262687" y="-31116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6"/>
          <p:cNvSpPr/>
          <p:nvPr/>
        </p:nvSpPr>
        <p:spPr>
          <a:xfrm>
            <a:off x="305590" y="506499"/>
            <a:ext cx="409513" cy="409491"/>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 name="Google Shape;858;p26"/>
          <p:cNvGrpSpPr/>
          <p:nvPr/>
        </p:nvGrpSpPr>
        <p:grpSpPr>
          <a:xfrm>
            <a:off x="910750" y="126982"/>
            <a:ext cx="197149" cy="197149"/>
            <a:chOff x="5219175" y="1126200"/>
            <a:chExt cx="54150" cy="54150"/>
          </a:xfrm>
        </p:grpSpPr>
        <p:sp>
          <p:nvSpPr>
            <p:cNvPr id="859" name="Google Shape;859;p26"/>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6"/>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6"/>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6"/>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26"/>
          <p:cNvGrpSpPr/>
          <p:nvPr/>
        </p:nvGrpSpPr>
        <p:grpSpPr>
          <a:xfrm flipH="1" rot="10800000">
            <a:off x="8722850" y="4516149"/>
            <a:ext cx="244552" cy="344369"/>
            <a:chOff x="4953450" y="1632950"/>
            <a:chExt cx="145100" cy="204325"/>
          </a:xfrm>
        </p:grpSpPr>
        <p:sp>
          <p:nvSpPr>
            <p:cNvPr id="864" name="Google Shape;864;p26"/>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6"/>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6"/>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6"/>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 name="Google Shape;868;p26"/>
          <p:cNvSpPr/>
          <p:nvPr/>
        </p:nvSpPr>
        <p:spPr>
          <a:xfrm rot="5400000">
            <a:off x="8609778" y="48569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72" name="Shape 872"/>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873" name="Shape 873"/>
        <p:cNvGrpSpPr/>
        <p:nvPr/>
      </p:nvGrpSpPr>
      <p:grpSpPr>
        <a:xfrm>
          <a:off x="0" y="0"/>
          <a:ext cx="0" cy="0"/>
          <a:chOff x="0" y="0"/>
          <a:chExt cx="0" cy="0"/>
        </a:xfrm>
      </p:grpSpPr>
      <p:sp>
        <p:nvSpPr>
          <p:cNvPr id="874" name="Google Shape;874;p2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5" name="Shape 105"/>
        <p:cNvGrpSpPr/>
        <p:nvPr/>
      </p:nvGrpSpPr>
      <p:grpSpPr>
        <a:xfrm>
          <a:off x="0" y="0"/>
          <a:ext cx="0" cy="0"/>
          <a:chOff x="0" y="0"/>
          <a:chExt cx="0" cy="0"/>
        </a:xfrm>
      </p:grpSpPr>
      <p:pic>
        <p:nvPicPr>
          <p:cNvPr id="106" name="Google Shape;106;p4"/>
          <p:cNvPicPr preferRelativeResize="0"/>
          <p:nvPr/>
        </p:nvPicPr>
        <p:blipFill rotWithShape="1">
          <a:blip r:embed="rId2">
            <a:alphaModFix amt="92000"/>
          </a:blip>
          <a:srcRect b="0" l="3479" r="3479" t="0"/>
          <a:stretch/>
        </p:blipFill>
        <p:spPr>
          <a:xfrm flipH="1">
            <a:off x="0" y="0"/>
            <a:ext cx="9144000" cy="5143501"/>
          </a:xfrm>
          <a:prstGeom prst="rect">
            <a:avLst/>
          </a:prstGeom>
          <a:noFill/>
          <a:ln>
            <a:noFill/>
          </a:ln>
        </p:spPr>
      </p:pic>
      <p:grpSp>
        <p:nvGrpSpPr>
          <p:cNvPr id="107" name="Google Shape;107;p4"/>
          <p:cNvGrpSpPr/>
          <p:nvPr/>
        </p:nvGrpSpPr>
        <p:grpSpPr>
          <a:xfrm>
            <a:off x="429447" y="298520"/>
            <a:ext cx="8285106" cy="4546461"/>
            <a:chOff x="429447" y="298520"/>
            <a:chExt cx="8285106" cy="4546461"/>
          </a:xfrm>
        </p:grpSpPr>
        <p:sp>
          <p:nvSpPr>
            <p:cNvPr id="108" name="Google Shape;108;p4"/>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4"/>
          <p:cNvSpPr txBox="1"/>
          <p:nvPr>
            <p:ph idx="1" type="body"/>
          </p:nvPr>
        </p:nvSpPr>
        <p:spPr>
          <a:xfrm>
            <a:off x="720000" y="1152475"/>
            <a:ext cx="7704000" cy="7794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
        <p:nvSpPr>
          <p:cNvPr id="111" name="Google Shape;111;p4"/>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12" name="Google Shape;112;p4"/>
          <p:cNvGrpSpPr/>
          <p:nvPr/>
        </p:nvGrpSpPr>
        <p:grpSpPr>
          <a:xfrm rot="5400000">
            <a:off x="8532503" y="161087"/>
            <a:ext cx="546720" cy="477925"/>
            <a:chOff x="2072075" y="1123775"/>
            <a:chExt cx="417025" cy="364550"/>
          </a:xfrm>
        </p:grpSpPr>
        <p:sp>
          <p:nvSpPr>
            <p:cNvPr id="113" name="Google Shape;113;p4"/>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4"/>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4"/>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 name="Google Shape;121;p4"/>
          <p:cNvGrpSpPr/>
          <p:nvPr/>
        </p:nvGrpSpPr>
        <p:grpSpPr>
          <a:xfrm flipH="1" rot="-5400000">
            <a:off x="64778" y="161087"/>
            <a:ext cx="546720" cy="477925"/>
            <a:chOff x="2072075" y="1123775"/>
            <a:chExt cx="417025" cy="364550"/>
          </a:xfrm>
        </p:grpSpPr>
        <p:sp>
          <p:nvSpPr>
            <p:cNvPr id="122" name="Google Shape;122;p4"/>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4"/>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4"/>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30" name="Shape 130"/>
        <p:cNvGrpSpPr/>
        <p:nvPr/>
      </p:nvGrpSpPr>
      <p:grpSpPr>
        <a:xfrm>
          <a:off x="0" y="0"/>
          <a:ext cx="0" cy="0"/>
          <a:chOff x="0" y="0"/>
          <a:chExt cx="0" cy="0"/>
        </a:xfrm>
      </p:grpSpPr>
      <p:pic>
        <p:nvPicPr>
          <p:cNvPr id="131" name="Google Shape;131;p5"/>
          <p:cNvPicPr preferRelativeResize="0"/>
          <p:nvPr/>
        </p:nvPicPr>
        <p:blipFill rotWithShape="1">
          <a:blip r:embed="rId2">
            <a:alphaModFix amt="92000"/>
          </a:blip>
          <a:srcRect b="0" l="3479" r="3479" t="0"/>
          <a:stretch/>
        </p:blipFill>
        <p:spPr>
          <a:xfrm rot="10800000">
            <a:off x="0" y="0"/>
            <a:ext cx="9144000" cy="5143501"/>
          </a:xfrm>
          <a:prstGeom prst="rect">
            <a:avLst/>
          </a:prstGeom>
          <a:noFill/>
          <a:ln>
            <a:noFill/>
          </a:ln>
        </p:spPr>
      </p:pic>
      <p:grpSp>
        <p:nvGrpSpPr>
          <p:cNvPr id="132" name="Google Shape;132;p5"/>
          <p:cNvGrpSpPr/>
          <p:nvPr/>
        </p:nvGrpSpPr>
        <p:grpSpPr>
          <a:xfrm>
            <a:off x="429447" y="298520"/>
            <a:ext cx="8285106" cy="4546461"/>
            <a:chOff x="429447" y="298520"/>
            <a:chExt cx="8285106" cy="4546461"/>
          </a:xfrm>
        </p:grpSpPr>
        <p:sp>
          <p:nvSpPr>
            <p:cNvPr id="133" name="Google Shape;133;p5"/>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5"/>
          <p:cNvGrpSpPr/>
          <p:nvPr/>
        </p:nvGrpSpPr>
        <p:grpSpPr>
          <a:xfrm rot="5400000">
            <a:off x="8532503" y="161087"/>
            <a:ext cx="546720" cy="477925"/>
            <a:chOff x="2072075" y="1123775"/>
            <a:chExt cx="417025" cy="364550"/>
          </a:xfrm>
        </p:grpSpPr>
        <p:sp>
          <p:nvSpPr>
            <p:cNvPr id="136" name="Google Shape;136;p5"/>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 name="Google Shape;144;p5"/>
          <p:cNvGrpSpPr/>
          <p:nvPr/>
        </p:nvGrpSpPr>
        <p:grpSpPr>
          <a:xfrm flipH="1" rot="-5400000">
            <a:off x="64778" y="161087"/>
            <a:ext cx="546720" cy="477925"/>
            <a:chOff x="2072075" y="1123775"/>
            <a:chExt cx="417025" cy="364550"/>
          </a:xfrm>
        </p:grpSpPr>
        <p:sp>
          <p:nvSpPr>
            <p:cNvPr id="145" name="Google Shape;145;p5"/>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 name="Google Shape;153;p5"/>
          <p:cNvSpPr txBox="1"/>
          <p:nvPr>
            <p:ph idx="1" type="subTitle"/>
          </p:nvPr>
        </p:nvSpPr>
        <p:spPr>
          <a:xfrm>
            <a:off x="983975" y="2416700"/>
            <a:ext cx="3165000" cy="5235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Archivo SemiBold"/>
              <a:buNone/>
              <a:defRPr b="1" i="1" sz="2100">
                <a:solidFill>
                  <a:schemeClr val="dk1"/>
                </a:solidFill>
                <a:latin typeface="Open Sans"/>
                <a:ea typeface="Open Sans"/>
                <a:cs typeface="Open Sans"/>
                <a:sym typeface="Open Sans"/>
              </a:defRPr>
            </a:lvl1pPr>
            <a:lvl2pPr lvl="1"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2pPr>
            <a:lvl3pPr lvl="2"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3pPr>
            <a:lvl4pPr lvl="3"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4pPr>
            <a:lvl5pPr lvl="4"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5pPr>
            <a:lvl6pPr lvl="5"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6pPr>
            <a:lvl7pPr lvl="6"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7pPr>
            <a:lvl8pPr lvl="7"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8pPr>
            <a:lvl9pPr lvl="8"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9pPr>
          </a:lstStyle>
          <a:p/>
        </p:txBody>
      </p:sp>
      <p:sp>
        <p:nvSpPr>
          <p:cNvPr id="154" name="Google Shape;154;p5"/>
          <p:cNvSpPr txBox="1"/>
          <p:nvPr>
            <p:ph idx="2" type="subTitle"/>
          </p:nvPr>
        </p:nvSpPr>
        <p:spPr>
          <a:xfrm>
            <a:off x="4995025" y="2416700"/>
            <a:ext cx="3165000" cy="523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Archivo SemiBold"/>
              <a:buNone/>
              <a:defRPr b="1" i="1" sz="2100">
                <a:solidFill>
                  <a:schemeClr val="dk1"/>
                </a:solidFill>
                <a:latin typeface="Open Sans"/>
                <a:ea typeface="Open Sans"/>
                <a:cs typeface="Open Sans"/>
                <a:sym typeface="Open Sans"/>
              </a:defRPr>
            </a:lvl1pPr>
            <a:lvl2pPr lvl="1" rtl="0"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2pPr>
            <a:lvl3pPr lvl="2" rtl="0"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3pPr>
            <a:lvl4pPr lvl="3" rtl="0"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4pPr>
            <a:lvl5pPr lvl="4" rtl="0"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5pPr>
            <a:lvl6pPr lvl="5" rtl="0"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6pPr>
            <a:lvl7pPr lvl="6" rtl="0"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7pPr>
            <a:lvl8pPr lvl="7" rtl="0"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8pPr>
            <a:lvl9pPr lvl="8" rtl="0" algn="ctr">
              <a:lnSpc>
                <a:spcPct val="100000"/>
              </a:lnSpc>
              <a:spcBef>
                <a:spcPts val="0"/>
              </a:spcBef>
              <a:spcAft>
                <a:spcPts val="0"/>
              </a:spcAft>
              <a:buClr>
                <a:schemeClr val="dk1"/>
              </a:buClr>
              <a:buSzPts val="2400"/>
              <a:buFont typeface="Archivo SemiBold"/>
              <a:buNone/>
              <a:defRPr sz="2400">
                <a:solidFill>
                  <a:schemeClr val="dk1"/>
                </a:solidFill>
                <a:latin typeface="Archivo SemiBold"/>
                <a:ea typeface="Archivo SemiBold"/>
                <a:cs typeface="Archivo SemiBold"/>
                <a:sym typeface="Archivo SemiBold"/>
              </a:defRPr>
            </a:lvl9pPr>
          </a:lstStyle>
          <a:p/>
        </p:txBody>
      </p:sp>
      <p:sp>
        <p:nvSpPr>
          <p:cNvPr id="155" name="Google Shape;155;p5"/>
          <p:cNvSpPr txBox="1"/>
          <p:nvPr>
            <p:ph idx="3" type="subTitle"/>
          </p:nvPr>
        </p:nvSpPr>
        <p:spPr>
          <a:xfrm>
            <a:off x="983975" y="2917150"/>
            <a:ext cx="3165000" cy="1287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 name="Google Shape;156;p5"/>
          <p:cNvSpPr txBox="1"/>
          <p:nvPr>
            <p:ph idx="4" type="subTitle"/>
          </p:nvPr>
        </p:nvSpPr>
        <p:spPr>
          <a:xfrm>
            <a:off x="4995025" y="2917150"/>
            <a:ext cx="3165000" cy="1287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200"/>
              <a:buNone/>
              <a:defRPr>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7" name="Google Shape;157;p5"/>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8" name="Shape 158"/>
        <p:cNvGrpSpPr/>
        <p:nvPr/>
      </p:nvGrpSpPr>
      <p:grpSpPr>
        <a:xfrm>
          <a:off x="0" y="0"/>
          <a:ext cx="0" cy="0"/>
          <a:chOff x="0" y="0"/>
          <a:chExt cx="0" cy="0"/>
        </a:xfrm>
      </p:grpSpPr>
      <p:pic>
        <p:nvPicPr>
          <p:cNvPr id="159" name="Google Shape;159;p6"/>
          <p:cNvPicPr preferRelativeResize="0"/>
          <p:nvPr/>
        </p:nvPicPr>
        <p:blipFill rotWithShape="1">
          <a:blip r:embed="rId2">
            <a:alphaModFix amt="92000"/>
          </a:blip>
          <a:srcRect b="0" l="3479" r="3479" t="0"/>
          <a:stretch/>
        </p:blipFill>
        <p:spPr>
          <a:xfrm flipH="1">
            <a:off x="0" y="0"/>
            <a:ext cx="9144000" cy="5143501"/>
          </a:xfrm>
          <a:prstGeom prst="rect">
            <a:avLst/>
          </a:prstGeom>
          <a:noFill/>
          <a:ln>
            <a:noFill/>
          </a:ln>
        </p:spPr>
      </p:pic>
      <p:grpSp>
        <p:nvGrpSpPr>
          <p:cNvPr id="160" name="Google Shape;160;p6"/>
          <p:cNvGrpSpPr/>
          <p:nvPr/>
        </p:nvGrpSpPr>
        <p:grpSpPr>
          <a:xfrm>
            <a:off x="429447" y="298520"/>
            <a:ext cx="8285106" cy="4546461"/>
            <a:chOff x="429447" y="298520"/>
            <a:chExt cx="8285106" cy="4546461"/>
          </a:xfrm>
        </p:grpSpPr>
        <p:sp>
          <p:nvSpPr>
            <p:cNvPr id="161" name="Google Shape;161;p6"/>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6"/>
          <p:cNvGrpSpPr/>
          <p:nvPr/>
        </p:nvGrpSpPr>
        <p:grpSpPr>
          <a:xfrm rot="5400000">
            <a:off x="8532503" y="161087"/>
            <a:ext cx="546720" cy="477925"/>
            <a:chOff x="2072075" y="1123775"/>
            <a:chExt cx="417025" cy="364550"/>
          </a:xfrm>
        </p:grpSpPr>
        <p:sp>
          <p:nvSpPr>
            <p:cNvPr id="164" name="Google Shape;164;p6"/>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6"/>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6"/>
          <p:cNvGrpSpPr/>
          <p:nvPr/>
        </p:nvGrpSpPr>
        <p:grpSpPr>
          <a:xfrm rot="-5400000">
            <a:off x="64778" y="4504487"/>
            <a:ext cx="546720" cy="477925"/>
            <a:chOff x="2072075" y="1123775"/>
            <a:chExt cx="417025" cy="364550"/>
          </a:xfrm>
        </p:grpSpPr>
        <p:sp>
          <p:nvSpPr>
            <p:cNvPr id="173" name="Google Shape;173;p6"/>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6"/>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6"/>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6"/>
          <p:cNvGrpSpPr/>
          <p:nvPr/>
        </p:nvGrpSpPr>
        <p:grpSpPr>
          <a:xfrm rot="10800000">
            <a:off x="259112" y="126711"/>
            <a:ext cx="244552" cy="344369"/>
            <a:chOff x="4953450" y="1632950"/>
            <a:chExt cx="145100" cy="204325"/>
          </a:xfrm>
        </p:grpSpPr>
        <p:sp>
          <p:nvSpPr>
            <p:cNvPr id="182" name="Google Shape;182;p6"/>
            <p:cNvSpPr/>
            <p:nvPr/>
          </p:nvSpPr>
          <p:spPr>
            <a:xfrm>
              <a:off x="5026000" y="1632950"/>
              <a:ext cx="25" cy="204325"/>
            </a:xfrm>
            <a:custGeom>
              <a:rect b="b" l="l" r="r" t="t"/>
              <a:pathLst>
                <a:path extrusionOk="0" fill="none" h="8173" w="1">
                  <a:moveTo>
                    <a:pt x="1" y="0"/>
                  </a:moveTo>
                  <a:lnTo>
                    <a:pt x="1" y="817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a:off x="4993825" y="1702900"/>
              <a:ext cx="64400" cy="64400"/>
            </a:xfrm>
            <a:custGeom>
              <a:rect b="b" l="l" r="r" t="t"/>
              <a:pathLst>
                <a:path extrusionOk="0" fill="none" h="2576" w="2576">
                  <a:moveTo>
                    <a:pt x="2575" y="2575"/>
                  </a:moveTo>
                  <a:lnTo>
                    <a:pt x="0"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6"/>
            <p:cNvSpPr/>
            <p:nvPr/>
          </p:nvSpPr>
          <p:spPr>
            <a:xfrm>
              <a:off x="4993825" y="1702900"/>
              <a:ext cx="64400" cy="64400"/>
            </a:xfrm>
            <a:custGeom>
              <a:rect b="b" l="l" r="r" t="t"/>
              <a:pathLst>
                <a:path extrusionOk="0" fill="none" h="2576" w="2576">
                  <a:moveTo>
                    <a:pt x="2575" y="0"/>
                  </a:moveTo>
                  <a:lnTo>
                    <a:pt x="0" y="2575"/>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6"/>
            <p:cNvSpPr/>
            <p:nvPr/>
          </p:nvSpPr>
          <p:spPr>
            <a:xfrm>
              <a:off x="4953450" y="1735100"/>
              <a:ext cx="145100" cy="25"/>
            </a:xfrm>
            <a:custGeom>
              <a:rect b="b" l="l" r="r" t="t"/>
              <a:pathLst>
                <a:path extrusionOk="0" fill="none" h="1" w="5804">
                  <a:moveTo>
                    <a:pt x="5804"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6"/>
          <p:cNvSpPr/>
          <p:nvPr/>
        </p:nvSpPr>
        <p:spPr>
          <a:xfrm flipH="1" rot="-5400000">
            <a:off x="134100" y="472200"/>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8" name="Shape 188"/>
        <p:cNvGrpSpPr/>
        <p:nvPr/>
      </p:nvGrpSpPr>
      <p:grpSpPr>
        <a:xfrm>
          <a:off x="0" y="0"/>
          <a:ext cx="0" cy="0"/>
          <a:chOff x="0" y="0"/>
          <a:chExt cx="0" cy="0"/>
        </a:xfrm>
      </p:grpSpPr>
      <p:pic>
        <p:nvPicPr>
          <p:cNvPr id="189" name="Google Shape;189;p7"/>
          <p:cNvPicPr preferRelativeResize="0"/>
          <p:nvPr/>
        </p:nvPicPr>
        <p:blipFill rotWithShape="1">
          <a:blip r:embed="rId2">
            <a:alphaModFix amt="77000"/>
          </a:blip>
          <a:srcRect b="0" l="3479" r="3479" t="0"/>
          <a:stretch/>
        </p:blipFill>
        <p:spPr>
          <a:xfrm rot="10800000">
            <a:off x="0" y="0"/>
            <a:ext cx="9144000" cy="5143501"/>
          </a:xfrm>
          <a:prstGeom prst="rect">
            <a:avLst/>
          </a:prstGeom>
          <a:noFill/>
          <a:ln>
            <a:noFill/>
          </a:ln>
        </p:spPr>
      </p:pic>
      <p:grpSp>
        <p:nvGrpSpPr>
          <p:cNvPr id="190" name="Google Shape;190;p7"/>
          <p:cNvGrpSpPr/>
          <p:nvPr/>
        </p:nvGrpSpPr>
        <p:grpSpPr>
          <a:xfrm>
            <a:off x="429447" y="298520"/>
            <a:ext cx="8285106" cy="4546461"/>
            <a:chOff x="429447" y="298520"/>
            <a:chExt cx="8285106" cy="4546461"/>
          </a:xfrm>
        </p:grpSpPr>
        <p:sp>
          <p:nvSpPr>
            <p:cNvPr id="191" name="Google Shape;191;p7"/>
            <p:cNvSpPr/>
            <p:nvPr/>
          </p:nvSpPr>
          <p:spPr>
            <a:xfrm>
              <a:off x="429447" y="298520"/>
              <a:ext cx="8124600" cy="4382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7"/>
            <p:cNvSpPr/>
            <p:nvPr/>
          </p:nvSpPr>
          <p:spPr>
            <a:xfrm>
              <a:off x="589953" y="462880"/>
              <a:ext cx="8124600" cy="4382100"/>
            </a:xfrm>
            <a:prstGeom prst="roundRect">
              <a:avLst>
                <a:gd fmla="val 11554"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 name="Google Shape;193;p7"/>
          <p:cNvSpPr txBox="1"/>
          <p:nvPr>
            <p:ph type="title"/>
          </p:nvPr>
        </p:nvSpPr>
        <p:spPr>
          <a:xfrm>
            <a:off x="883788" y="584075"/>
            <a:ext cx="2702100" cy="10155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4" name="Google Shape;194;p7"/>
          <p:cNvSpPr txBox="1"/>
          <p:nvPr>
            <p:ph idx="1" type="subTitle"/>
          </p:nvPr>
        </p:nvSpPr>
        <p:spPr>
          <a:xfrm>
            <a:off x="883788" y="1555075"/>
            <a:ext cx="2702100" cy="14070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sz="1400">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95" name="Google Shape;195;p7"/>
          <p:cNvGrpSpPr/>
          <p:nvPr/>
        </p:nvGrpSpPr>
        <p:grpSpPr>
          <a:xfrm rot="5400000">
            <a:off x="8532503" y="161087"/>
            <a:ext cx="546720" cy="477925"/>
            <a:chOff x="2072075" y="1123775"/>
            <a:chExt cx="417025" cy="364550"/>
          </a:xfrm>
        </p:grpSpPr>
        <p:sp>
          <p:nvSpPr>
            <p:cNvPr id="196" name="Google Shape;196;p7"/>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7"/>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7"/>
          <p:cNvGrpSpPr/>
          <p:nvPr/>
        </p:nvGrpSpPr>
        <p:grpSpPr>
          <a:xfrm flipH="1" rot="-5400000">
            <a:off x="64778" y="161087"/>
            <a:ext cx="546720" cy="477925"/>
            <a:chOff x="2072075" y="1123775"/>
            <a:chExt cx="417025" cy="364550"/>
          </a:xfrm>
        </p:grpSpPr>
        <p:sp>
          <p:nvSpPr>
            <p:cNvPr id="205" name="Google Shape;205;p7"/>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7"/>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7"/>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13" name="Shape 213"/>
        <p:cNvGrpSpPr/>
        <p:nvPr/>
      </p:nvGrpSpPr>
      <p:grpSpPr>
        <a:xfrm>
          <a:off x="0" y="0"/>
          <a:ext cx="0" cy="0"/>
          <a:chOff x="0" y="0"/>
          <a:chExt cx="0" cy="0"/>
        </a:xfrm>
      </p:grpSpPr>
      <p:pic>
        <p:nvPicPr>
          <p:cNvPr id="214" name="Google Shape;214;p8"/>
          <p:cNvPicPr preferRelativeResize="0"/>
          <p:nvPr/>
        </p:nvPicPr>
        <p:blipFill rotWithShape="1">
          <a:blip r:embed="rId2">
            <a:alphaModFix amt="77000"/>
          </a:blip>
          <a:srcRect b="0" l="3479" r="3479" t="0"/>
          <a:stretch/>
        </p:blipFill>
        <p:spPr>
          <a:xfrm rot="10800000">
            <a:off x="0" y="0"/>
            <a:ext cx="9144000" cy="5143501"/>
          </a:xfrm>
          <a:prstGeom prst="rect">
            <a:avLst/>
          </a:prstGeom>
          <a:noFill/>
          <a:ln>
            <a:noFill/>
          </a:ln>
        </p:spPr>
      </p:pic>
      <p:grpSp>
        <p:nvGrpSpPr>
          <p:cNvPr id="215" name="Google Shape;215;p8"/>
          <p:cNvGrpSpPr/>
          <p:nvPr/>
        </p:nvGrpSpPr>
        <p:grpSpPr>
          <a:xfrm>
            <a:off x="715100" y="535000"/>
            <a:ext cx="7713944" cy="4073353"/>
            <a:chOff x="715100" y="535000"/>
            <a:chExt cx="7713944" cy="4073353"/>
          </a:xfrm>
        </p:grpSpPr>
        <p:sp>
          <p:nvSpPr>
            <p:cNvPr id="216" name="Google Shape;216;p8"/>
            <p:cNvSpPr/>
            <p:nvPr/>
          </p:nvSpPr>
          <p:spPr>
            <a:xfrm>
              <a:off x="715100" y="535000"/>
              <a:ext cx="7564500" cy="3926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864544" y="682253"/>
              <a:ext cx="7564500" cy="3926100"/>
            </a:xfrm>
            <a:prstGeom prst="roundRect">
              <a:avLst>
                <a:gd fmla="val 1125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 name="Google Shape;218;p8"/>
          <p:cNvGrpSpPr/>
          <p:nvPr/>
        </p:nvGrpSpPr>
        <p:grpSpPr>
          <a:xfrm flipH="1" rot="-5400000">
            <a:off x="100041" y="4510028"/>
            <a:ext cx="546720" cy="477958"/>
            <a:chOff x="2072075" y="1123775"/>
            <a:chExt cx="417025" cy="364575"/>
          </a:xfrm>
        </p:grpSpPr>
        <p:sp>
          <p:nvSpPr>
            <p:cNvPr id="219" name="Google Shape;219;p8"/>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8"/>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8"/>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8"/>
          <p:cNvGrpSpPr/>
          <p:nvPr/>
        </p:nvGrpSpPr>
        <p:grpSpPr>
          <a:xfrm flipH="1" rot="-5400000">
            <a:off x="8266882" y="402047"/>
            <a:ext cx="1039787" cy="477958"/>
            <a:chOff x="1882800" y="1123775"/>
            <a:chExt cx="793125" cy="364575"/>
          </a:xfrm>
        </p:grpSpPr>
        <p:sp>
          <p:nvSpPr>
            <p:cNvPr id="229" name="Google Shape;229;p8"/>
            <p:cNvSpPr/>
            <p:nvPr/>
          </p:nvSpPr>
          <p:spPr>
            <a:xfrm>
              <a:off x="1882800" y="1126200"/>
              <a:ext cx="36075" cy="36075"/>
            </a:xfrm>
            <a:custGeom>
              <a:rect b="b" l="l" r="r" t="t"/>
              <a:pathLst>
                <a:path extrusionOk="0" h="1443" w="1443">
                  <a:moveTo>
                    <a:pt x="722" y="1"/>
                  </a:moveTo>
                  <a:cubicBezTo>
                    <a:pt x="323" y="1"/>
                    <a:pt x="1" y="324"/>
                    <a:pt x="1" y="722"/>
                  </a:cubicBezTo>
                  <a:cubicBezTo>
                    <a:pt x="1" y="1120"/>
                    <a:pt x="323" y="1443"/>
                    <a:pt x="722" y="1443"/>
                  </a:cubicBezTo>
                  <a:cubicBezTo>
                    <a:pt x="1120" y="1443"/>
                    <a:pt x="1443" y="1120"/>
                    <a:pt x="1443" y="722"/>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1882800" y="1289250"/>
              <a:ext cx="36075" cy="36075"/>
            </a:xfrm>
            <a:custGeom>
              <a:rect b="b" l="l" r="r" t="t"/>
              <a:pathLst>
                <a:path extrusionOk="0" fill="none" h="1443" w="1443">
                  <a:moveTo>
                    <a:pt x="722" y="0"/>
                  </a:moveTo>
                  <a:cubicBezTo>
                    <a:pt x="323" y="0"/>
                    <a:pt x="1" y="323"/>
                    <a:pt x="1" y="721"/>
                  </a:cubicBezTo>
                  <a:cubicBezTo>
                    <a:pt x="1" y="1119"/>
                    <a:pt x="323" y="1442"/>
                    <a:pt x="722" y="1442"/>
                  </a:cubicBezTo>
                  <a:cubicBezTo>
                    <a:pt x="1120" y="1442"/>
                    <a:pt x="1443" y="1119"/>
                    <a:pt x="1443" y="721"/>
                  </a:cubicBezTo>
                  <a:cubicBezTo>
                    <a:pt x="1443" y="323"/>
                    <a:pt x="1120" y="0"/>
                    <a:pt x="722" y="0"/>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a:off x="1882800" y="1452275"/>
              <a:ext cx="36075" cy="36075"/>
            </a:xfrm>
            <a:custGeom>
              <a:rect b="b" l="l" r="r" t="t"/>
              <a:pathLst>
                <a:path extrusionOk="0" h="1443" w="1443">
                  <a:moveTo>
                    <a:pt x="722" y="1"/>
                  </a:moveTo>
                  <a:cubicBezTo>
                    <a:pt x="323" y="1"/>
                    <a:pt x="1" y="324"/>
                    <a:pt x="1" y="721"/>
                  </a:cubicBezTo>
                  <a:cubicBezTo>
                    <a:pt x="1" y="1120"/>
                    <a:pt x="323" y="1443"/>
                    <a:pt x="722" y="1443"/>
                  </a:cubicBezTo>
                  <a:cubicBezTo>
                    <a:pt x="1120" y="1443"/>
                    <a:pt x="1443" y="1120"/>
                    <a:pt x="1443" y="721"/>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2639825" y="1126200"/>
              <a:ext cx="36100" cy="36075"/>
            </a:xfrm>
            <a:custGeom>
              <a:rect b="b" l="l" r="r" t="t"/>
              <a:pathLst>
                <a:path extrusionOk="0" h="1443" w="1444">
                  <a:moveTo>
                    <a:pt x="723" y="1"/>
                  </a:moveTo>
                  <a:cubicBezTo>
                    <a:pt x="324" y="1"/>
                    <a:pt x="1" y="324"/>
                    <a:pt x="1" y="722"/>
                  </a:cubicBezTo>
                  <a:cubicBezTo>
                    <a:pt x="1" y="1120"/>
                    <a:pt x="324" y="1443"/>
                    <a:pt x="723" y="1443"/>
                  </a:cubicBezTo>
                  <a:cubicBezTo>
                    <a:pt x="1120" y="1443"/>
                    <a:pt x="1443" y="1120"/>
                    <a:pt x="1443" y="722"/>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2639825" y="1289250"/>
              <a:ext cx="36100" cy="36075"/>
            </a:xfrm>
            <a:custGeom>
              <a:rect b="b" l="l" r="r" t="t"/>
              <a:pathLst>
                <a:path extrusionOk="0" h="1443" w="1444">
                  <a:moveTo>
                    <a:pt x="723" y="0"/>
                  </a:moveTo>
                  <a:cubicBezTo>
                    <a:pt x="324" y="0"/>
                    <a:pt x="1" y="323"/>
                    <a:pt x="1" y="721"/>
                  </a:cubicBezTo>
                  <a:cubicBezTo>
                    <a:pt x="1" y="1119"/>
                    <a:pt x="324" y="1442"/>
                    <a:pt x="723" y="1442"/>
                  </a:cubicBezTo>
                  <a:cubicBezTo>
                    <a:pt x="1120" y="1442"/>
                    <a:pt x="1443" y="1119"/>
                    <a:pt x="1443" y="721"/>
                  </a:cubicBezTo>
                  <a:cubicBezTo>
                    <a:pt x="1443" y="323"/>
                    <a:pt x="1120" y="0"/>
                    <a:pt x="723"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8"/>
            <p:cNvSpPr/>
            <p:nvPr/>
          </p:nvSpPr>
          <p:spPr>
            <a:xfrm>
              <a:off x="2639825" y="1452275"/>
              <a:ext cx="36100" cy="36050"/>
            </a:xfrm>
            <a:custGeom>
              <a:rect b="b" l="l" r="r" t="t"/>
              <a:pathLst>
                <a:path extrusionOk="0" h="1442" w="1444">
                  <a:moveTo>
                    <a:pt x="723" y="1"/>
                  </a:moveTo>
                  <a:cubicBezTo>
                    <a:pt x="324" y="1"/>
                    <a:pt x="1" y="324"/>
                    <a:pt x="1" y="721"/>
                  </a:cubicBezTo>
                  <a:cubicBezTo>
                    <a:pt x="1" y="1120"/>
                    <a:pt x="324" y="1442"/>
                    <a:pt x="723" y="1442"/>
                  </a:cubicBezTo>
                  <a:cubicBezTo>
                    <a:pt x="1120" y="1442"/>
                    <a:pt x="1443" y="1120"/>
                    <a:pt x="1443" y="721"/>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 name="Google Shape;244;p8"/>
          <p:cNvSpPr/>
          <p:nvPr/>
        </p:nvSpPr>
        <p:spPr>
          <a:xfrm rot="10800000">
            <a:off x="-262687" y="-31116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8"/>
          <p:cNvGrpSpPr/>
          <p:nvPr/>
        </p:nvGrpSpPr>
        <p:grpSpPr>
          <a:xfrm>
            <a:off x="910750" y="126982"/>
            <a:ext cx="197149" cy="197149"/>
            <a:chOff x="5219175" y="1126200"/>
            <a:chExt cx="54150" cy="54150"/>
          </a:xfrm>
        </p:grpSpPr>
        <p:sp>
          <p:nvSpPr>
            <p:cNvPr id="246" name="Google Shape;246;p8"/>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8"/>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8"/>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8"/>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0" name="Google Shape;250;p8"/>
          <p:cNvSpPr/>
          <p:nvPr/>
        </p:nvSpPr>
        <p:spPr>
          <a:xfrm>
            <a:off x="305590" y="506499"/>
            <a:ext cx="409513" cy="409491"/>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 name="Google Shape;251;p8"/>
          <p:cNvGrpSpPr/>
          <p:nvPr/>
        </p:nvGrpSpPr>
        <p:grpSpPr>
          <a:xfrm flipH="1">
            <a:off x="8412803" y="4566775"/>
            <a:ext cx="184587" cy="184592"/>
            <a:chOff x="5219175" y="1126200"/>
            <a:chExt cx="54150" cy="54150"/>
          </a:xfrm>
        </p:grpSpPr>
        <p:sp>
          <p:nvSpPr>
            <p:cNvPr id="252" name="Google Shape;252;p8"/>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8"/>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8"/>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8"/>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6" name="Google Shape;256;p8"/>
          <p:cNvSpPr txBox="1"/>
          <p:nvPr>
            <p:ph type="title"/>
          </p:nvPr>
        </p:nvSpPr>
        <p:spPr>
          <a:xfrm>
            <a:off x="2037000" y="1500750"/>
            <a:ext cx="5070000" cy="2142000"/>
          </a:xfrm>
          <a:prstGeom prst="rect">
            <a:avLst/>
          </a:prstGeom>
        </p:spPr>
        <p:txBody>
          <a:bodyPr anchorCtr="0" anchor="t"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grpSp>
        <p:nvGrpSpPr>
          <p:cNvPr id="257" name="Google Shape;257;p8"/>
          <p:cNvGrpSpPr/>
          <p:nvPr/>
        </p:nvGrpSpPr>
        <p:grpSpPr>
          <a:xfrm>
            <a:off x="7276787" y="3746441"/>
            <a:ext cx="3395692" cy="1228347"/>
            <a:chOff x="7534696" y="3762040"/>
            <a:chExt cx="3062769" cy="1107916"/>
          </a:xfrm>
        </p:grpSpPr>
        <p:sp>
          <p:nvSpPr>
            <p:cNvPr id="258" name="Google Shape;258;p8"/>
            <p:cNvSpPr/>
            <p:nvPr/>
          </p:nvSpPr>
          <p:spPr>
            <a:xfrm rot="5400000">
              <a:off x="8868773" y="4064668"/>
              <a:ext cx="113640" cy="120425"/>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8"/>
            <p:cNvGrpSpPr/>
            <p:nvPr/>
          </p:nvGrpSpPr>
          <p:grpSpPr>
            <a:xfrm flipH="1">
              <a:off x="7534696" y="3762040"/>
              <a:ext cx="3062769" cy="1107916"/>
              <a:chOff x="-1328035" y="3695175"/>
              <a:chExt cx="3271140" cy="1183292"/>
            </a:xfrm>
          </p:grpSpPr>
          <p:sp>
            <p:nvSpPr>
              <p:cNvPr id="260" name="Google Shape;260;p8"/>
              <p:cNvSpPr/>
              <p:nvPr/>
            </p:nvSpPr>
            <p:spPr>
              <a:xfrm flipH="1" rot="-5400000">
                <a:off x="586994" y="3522357"/>
                <a:ext cx="1183292" cy="1528929"/>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8"/>
              <p:cNvSpPr/>
              <p:nvPr/>
            </p:nvSpPr>
            <p:spPr>
              <a:xfrm flipH="1" rot="-5400000">
                <a:off x="-429539" y="3633348"/>
                <a:ext cx="60" cy="1797052"/>
              </a:xfrm>
              <a:custGeom>
                <a:rect b="b" l="l" r="r" t="t"/>
                <a:pathLst>
                  <a:path extrusionOk="0" fill="none" h="29865" w="1">
                    <a:moveTo>
                      <a:pt x="0" y="29865"/>
                    </a:moveTo>
                    <a:lnTo>
                      <a:pt x="0"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2" name="Google Shape;262;p8"/>
          <p:cNvSpPr/>
          <p:nvPr/>
        </p:nvSpPr>
        <p:spPr>
          <a:xfrm flipH="1">
            <a:off x="7191757" y="3573724"/>
            <a:ext cx="610177" cy="610156"/>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63" name="Shape 263"/>
        <p:cNvGrpSpPr/>
        <p:nvPr/>
      </p:nvGrpSpPr>
      <p:grpSpPr>
        <a:xfrm>
          <a:off x="0" y="0"/>
          <a:ext cx="0" cy="0"/>
          <a:chOff x="0" y="0"/>
          <a:chExt cx="0" cy="0"/>
        </a:xfrm>
      </p:grpSpPr>
      <p:pic>
        <p:nvPicPr>
          <p:cNvPr id="264" name="Google Shape;264;p9"/>
          <p:cNvPicPr preferRelativeResize="0"/>
          <p:nvPr/>
        </p:nvPicPr>
        <p:blipFill rotWithShape="1">
          <a:blip r:embed="rId2">
            <a:alphaModFix amt="77000"/>
          </a:blip>
          <a:srcRect b="0" l="3479" r="3479" t="0"/>
          <a:stretch/>
        </p:blipFill>
        <p:spPr>
          <a:xfrm flipH="1">
            <a:off x="0" y="0"/>
            <a:ext cx="9144000" cy="5143501"/>
          </a:xfrm>
          <a:prstGeom prst="rect">
            <a:avLst/>
          </a:prstGeom>
          <a:noFill/>
          <a:ln>
            <a:noFill/>
          </a:ln>
        </p:spPr>
      </p:pic>
      <p:grpSp>
        <p:nvGrpSpPr>
          <p:cNvPr id="265" name="Google Shape;265;p9"/>
          <p:cNvGrpSpPr/>
          <p:nvPr/>
        </p:nvGrpSpPr>
        <p:grpSpPr>
          <a:xfrm>
            <a:off x="715100" y="535000"/>
            <a:ext cx="7713944" cy="4073353"/>
            <a:chOff x="715100" y="535000"/>
            <a:chExt cx="7713944" cy="4073353"/>
          </a:xfrm>
        </p:grpSpPr>
        <p:sp>
          <p:nvSpPr>
            <p:cNvPr id="266" name="Google Shape;266;p9"/>
            <p:cNvSpPr/>
            <p:nvPr/>
          </p:nvSpPr>
          <p:spPr>
            <a:xfrm>
              <a:off x="715100" y="535000"/>
              <a:ext cx="7564500" cy="3926100"/>
            </a:xfrm>
            <a:prstGeom prst="roundRect">
              <a:avLst>
                <a:gd fmla="val 1301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9"/>
            <p:cNvSpPr/>
            <p:nvPr/>
          </p:nvSpPr>
          <p:spPr>
            <a:xfrm>
              <a:off x="864544" y="682253"/>
              <a:ext cx="7564500" cy="3926100"/>
            </a:xfrm>
            <a:prstGeom prst="roundRect">
              <a:avLst>
                <a:gd fmla="val 11258"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 name="Google Shape;268;p9"/>
          <p:cNvGrpSpPr/>
          <p:nvPr/>
        </p:nvGrpSpPr>
        <p:grpSpPr>
          <a:xfrm rot="5400000">
            <a:off x="8532486" y="4510028"/>
            <a:ext cx="546720" cy="477958"/>
            <a:chOff x="2072075" y="1123775"/>
            <a:chExt cx="417025" cy="364575"/>
          </a:xfrm>
        </p:grpSpPr>
        <p:sp>
          <p:nvSpPr>
            <p:cNvPr id="269" name="Google Shape;269;p9"/>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9"/>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9"/>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9"/>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9"/>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9"/>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9"/>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9"/>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9"/>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 name="Google Shape;278;p9"/>
          <p:cNvGrpSpPr/>
          <p:nvPr/>
        </p:nvGrpSpPr>
        <p:grpSpPr>
          <a:xfrm rot="5400000">
            <a:off x="-181740" y="402047"/>
            <a:ext cx="1039787" cy="477958"/>
            <a:chOff x="1882800" y="1123775"/>
            <a:chExt cx="793125" cy="364575"/>
          </a:xfrm>
        </p:grpSpPr>
        <p:sp>
          <p:nvSpPr>
            <p:cNvPr id="279" name="Google Shape;279;p9"/>
            <p:cNvSpPr/>
            <p:nvPr/>
          </p:nvSpPr>
          <p:spPr>
            <a:xfrm>
              <a:off x="1882800" y="1126200"/>
              <a:ext cx="36075" cy="36075"/>
            </a:xfrm>
            <a:custGeom>
              <a:rect b="b" l="l" r="r" t="t"/>
              <a:pathLst>
                <a:path extrusionOk="0" h="1443" w="1443">
                  <a:moveTo>
                    <a:pt x="722" y="1"/>
                  </a:moveTo>
                  <a:cubicBezTo>
                    <a:pt x="323" y="1"/>
                    <a:pt x="1" y="324"/>
                    <a:pt x="1" y="722"/>
                  </a:cubicBezTo>
                  <a:cubicBezTo>
                    <a:pt x="1" y="1120"/>
                    <a:pt x="323" y="1443"/>
                    <a:pt x="722" y="1443"/>
                  </a:cubicBezTo>
                  <a:cubicBezTo>
                    <a:pt x="1120" y="1443"/>
                    <a:pt x="1443" y="1120"/>
                    <a:pt x="1443" y="722"/>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9"/>
            <p:cNvSpPr/>
            <p:nvPr/>
          </p:nvSpPr>
          <p:spPr>
            <a:xfrm>
              <a:off x="1882800" y="1289250"/>
              <a:ext cx="36075" cy="36075"/>
            </a:xfrm>
            <a:custGeom>
              <a:rect b="b" l="l" r="r" t="t"/>
              <a:pathLst>
                <a:path extrusionOk="0" fill="none" h="1443" w="1443">
                  <a:moveTo>
                    <a:pt x="722" y="0"/>
                  </a:moveTo>
                  <a:cubicBezTo>
                    <a:pt x="323" y="0"/>
                    <a:pt x="1" y="323"/>
                    <a:pt x="1" y="721"/>
                  </a:cubicBezTo>
                  <a:cubicBezTo>
                    <a:pt x="1" y="1119"/>
                    <a:pt x="323" y="1442"/>
                    <a:pt x="722" y="1442"/>
                  </a:cubicBezTo>
                  <a:cubicBezTo>
                    <a:pt x="1120" y="1442"/>
                    <a:pt x="1443" y="1119"/>
                    <a:pt x="1443" y="721"/>
                  </a:cubicBezTo>
                  <a:cubicBezTo>
                    <a:pt x="1443" y="323"/>
                    <a:pt x="1120" y="0"/>
                    <a:pt x="722" y="0"/>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9"/>
            <p:cNvSpPr/>
            <p:nvPr/>
          </p:nvSpPr>
          <p:spPr>
            <a:xfrm>
              <a:off x="1882800" y="1452275"/>
              <a:ext cx="36075" cy="36075"/>
            </a:xfrm>
            <a:custGeom>
              <a:rect b="b" l="l" r="r" t="t"/>
              <a:pathLst>
                <a:path extrusionOk="0" h="1443" w="1443">
                  <a:moveTo>
                    <a:pt x="722" y="1"/>
                  </a:moveTo>
                  <a:cubicBezTo>
                    <a:pt x="323" y="1"/>
                    <a:pt x="1" y="324"/>
                    <a:pt x="1" y="721"/>
                  </a:cubicBezTo>
                  <a:cubicBezTo>
                    <a:pt x="1" y="1120"/>
                    <a:pt x="323" y="1443"/>
                    <a:pt x="722" y="1443"/>
                  </a:cubicBezTo>
                  <a:cubicBezTo>
                    <a:pt x="1120" y="1443"/>
                    <a:pt x="1443" y="1120"/>
                    <a:pt x="1443" y="721"/>
                  </a:cubicBezTo>
                  <a:cubicBezTo>
                    <a:pt x="1443" y="324"/>
                    <a:pt x="1120" y="1"/>
                    <a:pt x="722"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9"/>
            <p:cNvSpPr/>
            <p:nvPr/>
          </p:nvSpPr>
          <p:spPr>
            <a:xfrm>
              <a:off x="2072075" y="1126200"/>
              <a:ext cx="36050" cy="36075"/>
            </a:xfrm>
            <a:custGeom>
              <a:rect b="b" l="l" r="r" t="t"/>
              <a:pathLst>
                <a:path extrusionOk="0" h="1443" w="1442">
                  <a:moveTo>
                    <a:pt x="721" y="1"/>
                  </a:moveTo>
                  <a:cubicBezTo>
                    <a:pt x="324" y="1"/>
                    <a:pt x="1" y="324"/>
                    <a:pt x="1" y="722"/>
                  </a:cubicBezTo>
                  <a:cubicBezTo>
                    <a:pt x="1" y="1120"/>
                    <a:pt x="323" y="1443"/>
                    <a:pt x="721" y="1443"/>
                  </a:cubicBezTo>
                  <a:cubicBezTo>
                    <a:pt x="1120" y="1443"/>
                    <a:pt x="1442" y="1120"/>
                    <a:pt x="1442" y="722"/>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9"/>
            <p:cNvSpPr/>
            <p:nvPr/>
          </p:nvSpPr>
          <p:spPr>
            <a:xfrm>
              <a:off x="2072075" y="1289250"/>
              <a:ext cx="36050" cy="36075"/>
            </a:xfrm>
            <a:custGeom>
              <a:rect b="b" l="l" r="r" t="t"/>
              <a:pathLst>
                <a:path extrusionOk="0" h="1443" w="1442">
                  <a:moveTo>
                    <a:pt x="721" y="0"/>
                  </a:moveTo>
                  <a:cubicBezTo>
                    <a:pt x="324" y="0"/>
                    <a:pt x="1" y="323"/>
                    <a:pt x="1" y="721"/>
                  </a:cubicBezTo>
                  <a:cubicBezTo>
                    <a:pt x="1" y="1119"/>
                    <a:pt x="323" y="1442"/>
                    <a:pt x="721" y="1442"/>
                  </a:cubicBezTo>
                  <a:cubicBezTo>
                    <a:pt x="1120" y="1442"/>
                    <a:pt x="1442" y="1119"/>
                    <a:pt x="1442" y="721"/>
                  </a:cubicBezTo>
                  <a:cubicBezTo>
                    <a:pt x="1442"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9"/>
            <p:cNvSpPr/>
            <p:nvPr/>
          </p:nvSpPr>
          <p:spPr>
            <a:xfrm>
              <a:off x="2072075" y="1452275"/>
              <a:ext cx="36050" cy="36050"/>
            </a:xfrm>
            <a:custGeom>
              <a:rect b="b" l="l" r="r" t="t"/>
              <a:pathLst>
                <a:path extrusionOk="0" h="1442" w="1442">
                  <a:moveTo>
                    <a:pt x="721" y="1"/>
                  </a:moveTo>
                  <a:cubicBezTo>
                    <a:pt x="324" y="1"/>
                    <a:pt x="1" y="324"/>
                    <a:pt x="1" y="721"/>
                  </a:cubicBezTo>
                  <a:cubicBezTo>
                    <a:pt x="1" y="1120"/>
                    <a:pt x="323" y="1442"/>
                    <a:pt x="721" y="1442"/>
                  </a:cubicBezTo>
                  <a:cubicBezTo>
                    <a:pt x="1120" y="1442"/>
                    <a:pt x="1442" y="1120"/>
                    <a:pt x="1442" y="721"/>
                  </a:cubicBezTo>
                  <a:cubicBezTo>
                    <a:pt x="1442"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9"/>
            <p:cNvSpPr/>
            <p:nvPr/>
          </p:nvSpPr>
          <p:spPr>
            <a:xfrm>
              <a:off x="2261325" y="1126200"/>
              <a:ext cx="36075" cy="36075"/>
            </a:xfrm>
            <a:custGeom>
              <a:rect b="b" l="l" r="r" t="t"/>
              <a:pathLst>
                <a:path extrusionOk="0" h="1443" w="1443">
                  <a:moveTo>
                    <a:pt x="721" y="1"/>
                  </a:moveTo>
                  <a:cubicBezTo>
                    <a:pt x="324" y="1"/>
                    <a:pt x="1" y="324"/>
                    <a:pt x="1" y="722"/>
                  </a:cubicBezTo>
                  <a:cubicBezTo>
                    <a:pt x="1" y="1120"/>
                    <a:pt x="324" y="1443"/>
                    <a:pt x="721" y="1443"/>
                  </a:cubicBezTo>
                  <a:cubicBezTo>
                    <a:pt x="1120" y="1443"/>
                    <a:pt x="1443" y="1120"/>
                    <a:pt x="1443" y="722"/>
                  </a:cubicBezTo>
                  <a:cubicBezTo>
                    <a:pt x="1443" y="324"/>
                    <a:pt x="1120" y="1"/>
                    <a:pt x="721"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9"/>
            <p:cNvSpPr/>
            <p:nvPr/>
          </p:nvSpPr>
          <p:spPr>
            <a:xfrm>
              <a:off x="2261325" y="1289250"/>
              <a:ext cx="36075" cy="36075"/>
            </a:xfrm>
            <a:custGeom>
              <a:rect b="b" l="l" r="r" t="t"/>
              <a:pathLst>
                <a:path extrusionOk="0" h="1443" w="1443">
                  <a:moveTo>
                    <a:pt x="721" y="0"/>
                  </a:moveTo>
                  <a:cubicBezTo>
                    <a:pt x="324" y="0"/>
                    <a:pt x="1" y="323"/>
                    <a:pt x="1" y="721"/>
                  </a:cubicBezTo>
                  <a:cubicBezTo>
                    <a:pt x="1" y="1119"/>
                    <a:pt x="324" y="1442"/>
                    <a:pt x="721" y="1442"/>
                  </a:cubicBezTo>
                  <a:cubicBezTo>
                    <a:pt x="1120" y="1442"/>
                    <a:pt x="1443" y="1119"/>
                    <a:pt x="1443" y="721"/>
                  </a:cubicBezTo>
                  <a:cubicBezTo>
                    <a:pt x="1443" y="323"/>
                    <a:pt x="1120" y="0"/>
                    <a:pt x="721"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9"/>
            <p:cNvSpPr/>
            <p:nvPr/>
          </p:nvSpPr>
          <p:spPr>
            <a:xfrm>
              <a:off x="2261325" y="1452275"/>
              <a:ext cx="36075" cy="36050"/>
            </a:xfrm>
            <a:custGeom>
              <a:rect b="b" l="l" r="r" t="t"/>
              <a:pathLst>
                <a:path extrusionOk="0" fill="none" h="1442" w="1443">
                  <a:moveTo>
                    <a:pt x="721" y="1"/>
                  </a:moveTo>
                  <a:cubicBezTo>
                    <a:pt x="324" y="1"/>
                    <a:pt x="1" y="324"/>
                    <a:pt x="1" y="721"/>
                  </a:cubicBezTo>
                  <a:cubicBezTo>
                    <a:pt x="1" y="1120"/>
                    <a:pt x="324" y="1442"/>
                    <a:pt x="721" y="1442"/>
                  </a:cubicBezTo>
                  <a:cubicBezTo>
                    <a:pt x="1120" y="1442"/>
                    <a:pt x="1443" y="1120"/>
                    <a:pt x="1443" y="721"/>
                  </a:cubicBezTo>
                  <a:cubicBezTo>
                    <a:pt x="1443" y="324"/>
                    <a:pt x="1120" y="1"/>
                    <a:pt x="721" y="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9"/>
            <p:cNvSpPr/>
            <p:nvPr/>
          </p:nvSpPr>
          <p:spPr>
            <a:xfrm>
              <a:off x="2448150" y="1123775"/>
              <a:ext cx="40950" cy="40950"/>
            </a:xfrm>
            <a:custGeom>
              <a:rect b="b" l="l" r="r" t="t"/>
              <a:pathLst>
                <a:path extrusionOk="0" fill="none" h="1638" w="1638">
                  <a:moveTo>
                    <a:pt x="1484" y="541"/>
                  </a:moveTo>
                  <a:cubicBezTo>
                    <a:pt x="1638" y="909"/>
                    <a:pt x="1464" y="1331"/>
                    <a:pt x="1097" y="1484"/>
                  </a:cubicBezTo>
                  <a:cubicBezTo>
                    <a:pt x="729" y="1638"/>
                    <a:pt x="308" y="1464"/>
                    <a:pt x="154" y="1097"/>
                  </a:cubicBezTo>
                  <a:cubicBezTo>
                    <a:pt x="0" y="729"/>
                    <a:pt x="174" y="307"/>
                    <a:pt x="541" y="154"/>
                  </a:cubicBezTo>
                  <a:cubicBezTo>
                    <a:pt x="909" y="0"/>
                    <a:pt x="1331" y="174"/>
                    <a:pt x="1484" y="54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9"/>
            <p:cNvSpPr/>
            <p:nvPr/>
          </p:nvSpPr>
          <p:spPr>
            <a:xfrm>
              <a:off x="2450575" y="1289250"/>
              <a:ext cx="36100" cy="36075"/>
            </a:xfrm>
            <a:custGeom>
              <a:rect b="b" l="l" r="r" t="t"/>
              <a:pathLst>
                <a:path extrusionOk="0" h="1443" w="1444">
                  <a:moveTo>
                    <a:pt x="722" y="0"/>
                  </a:moveTo>
                  <a:cubicBezTo>
                    <a:pt x="324" y="0"/>
                    <a:pt x="1" y="323"/>
                    <a:pt x="1" y="721"/>
                  </a:cubicBezTo>
                  <a:cubicBezTo>
                    <a:pt x="1" y="1119"/>
                    <a:pt x="324" y="1442"/>
                    <a:pt x="722" y="1442"/>
                  </a:cubicBezTo>
                  <a:cubicBezTo>
                    <a:pt x="1120" y="1442"/>
                    <a:pt x="1443" y="1119"/>
                    <a:pt x="1443" y="721"/>
                  </a:cubicBezTo>
                  <a:cubicBezTo>
                    <a:pt x="1443" y="323"/>
                    <a:pt x="1120" y="0"/>
                    <a:pt x="722"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9"/>
            <p:cNvSpPr/>
            <p:nvPr/>
          </p:nvSpPr>
          <p:spPr>
            <a:xfrm>
              <a:off x="2448150" y="1452250"/>
              <a:ext cx="40950" cy="36100"/>
            </a:xfrm>
            <a:custGeom>
              <a:rect b="b" l="l" r="r" t="t"/>
              <a:pathLst>
                <a:path extrusionOk="0" h="1444" w="1638">
                  <a:moveTo>
                    <a:pt x="819" y="1"/>
                  </a:moveTo>
                  <a:cubicBezTo>
                    <a:pt x="726" y="1"/>
                    <a:pt x="632" y="19"/>
                    <a:pt x="541" y="57"/>
                  </a:cubicBezTo>
                  <a:cubicBezTo>
                    <a:pt x="174" y="210"/>
                    <a:pt x="0" y="633"/>
                    <a:pt x="154" y="999"/>
                  </a:cubicBezTo>
                  <a:cubicBezTo>
                    <a:pt x="270" y="1276"/>
                    <a:pt x="538" y="1443"/>
                    <a:pt x="820" y="1443"/>
                  </a:cubicBezTo>
                  <a:cubicBezTo>
                    <a:pt x="912" y="1443"/>
                    <a:pt x="1006" y="1425"/>
                    <a:pt x="1097" y="1388"/>
                  </a:cubicBezTo>
                  <a:cubicBezTo>
                    <a:pt x="1464" y="1234"/>
                    <a:pt x="1638" y="811"/>
                    <a:pt x="1484" y="444"/>
                  </a:cubicBezTo>
                  <a:cubicBezTo>
                    <a:pt x="1369" y="168"/>
                    <a:pt x="1101" y="1"/>
                    <a:pt x="819" y="1"/>
                  </a:cubicBezTo>
                  <a:close/>
                </a:path>
              </a:pathLst>
            </a:custGeom>
            <a:solidFill>
              <a:schemeClr val="dk1"/>
            </a:solidFill>
            <a:ln cap="flat" cmpd="sng" w="300">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9"/>
            <p:cNvSpPr/>
            <p:nvPr/>
          </p:nvSpPr>
          <p:spPr>
            <a:xfrm>
              <a:off x="2639825" y="1126200"/>
              <a:ext cx="36100" cy="36075"/>
            </a:xfrm>
            <a:custGeom>
              <a:rect b="b" l="l" r="r" t="t"/>
              <a:pathLst>
                <a:path extrusionOk="0" h="1443" w="1444">
                  <a:moveTo>
                    <a:pt x="723" y="1"/>
                  </a:moveTo>
                  <a:cubicBezTo>
                    <a:pt x="324" y="1"/>
                    <a:pt x="1" y="324"/>
                    <a:pt x="1" y="722"/>
                  </a:cubicBezTo>
                  <a:cubicBezTo>
                    <a:pt x="1" y="1120"/>
                    <a:pt x="324" y="1443"/>
                    <a:pt x="723" y="1443"/>
                  </a:cubicBezTo>
                  <a:cubicBezTo>
                    <a:pt x="1120" y="1443"/>
                    <a:pt x="1443" y="1120"/>
                    <a:pt x="1443" y="722"/>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9"/>
            <p:cNvSpPr/>
            <p:nvPr/>
          </p:nvSpPr>
          <p:spPr>
            <a:xfrm>
              <a:off x="2639825" y="1289250"/>
              <a:ext cx="36100" cy="36075"/>
            </a:xfrm>
            <a:custGeom>
              <a:rect b="b" l="l" r="r" t="t"/>
              <a:pathLst>
                <a:path extrusionOk="0" h="1443" w="1444">
                  <a:moveTo>
                    <a:pt x="723" y="0"/>
                  </a:moveTo>
                  <a:cubicBezTo>
                    <a:pt x="324" y="0"/>
                    <a:pt x="1" y="323"/>
                    <a:pt x="1" y="721"/>
                  </a:cubicBezTo>
                  <a:cubicBezTo>
                    <a:pt x="1" y="1119"/>
                    <a:pt x="324" y="1442"/>
                    <a:pt x="723" y="1442"/>
                  </a:cubicBezTo>
                  <a:cubicBezTo>
                    <a:pt x="1120" y="1442"/>
                    <a:pt x="1443" y="1119"/>
                    <a:pt x="1443" y="721"/>
                  </a:cubicBezTo>
                  <a:cubicBezTo>
                    <a:pt x="1443" y="323"/>
                    <a:pt x="1120" y="0"/>
                    <a:pt x="723" y="0"/>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9"/>
            <p:cNvSpPr/>
            <p:nvPr/>
          </p:nvSpPr>
          <p:spPr>
            <a:xfrm>
              <a:off x="2639825" y="1452275"/>
              <a:ext cx="36100" cy="36050"/>
            </a:xfrm>
            <a:custGeom>
              <a:rect b="b" l="l" r="r" t="t"/>
              <a:pathLst>
                <a:path extrusionOk="0" h="1442" w="1444">
                  <a:moveTo>
                    <a:pt x="723" y="1"/>
                  </a:moveTo>
                  <a:cubicBezTo>
                    <a:pt x="324" y="1"/>
                    <a:pt x="1" y="324"/>
                    <a:pt x="1" y="721"/>
                  </a:cubicBezTo>
                  <a:cubicBezTo>
                    <a:pt x="1" y="1120"/>
                    <a:pt x="324" y="1442"/>
                    <a:pt x="723" y="1442"/>
                  </a:cubicBezTo>
                  <a:cubicBezTo>
                    <a:pt x="1120" y="1442"/>
                    <a:pt x="1443" y="1120"/>
                    <a:pt x="1443" y="721"/>
                  </a:cubicBezTo>
                  <a:cubicBezTo>
                    <a:pt x="1443" y="324"/>
                    <a:pt x="1120" y="1"/>
                    <a:pt x="723" y="1"/>
                  </a:cubicBezTo>
                  <a:close/>
                </a:path>
              </a:pathLst>
            </a:custGeom>
            <a:solidFill>
              <a:schemeClr val="dk1"/>
            </a:solidFill>
            <a:ln cap="flat" cmpd="sng" w="325">
              <a:solidFill>
                <a:srgbClr val="0E0C0F"/>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4" name="Google Shape;294;p9"/>
          <p:cNvGrpSpPr/>
          <p:nvPr/>
        </p:nvGrpSpPr>
        <p:grpSpPr>
          <a:xfrm flipH="1">
            <a:off x="421291" y="4348400"/>
            <a:ext cx="184587" cy="184592"/>
            <a:chOff x="5219175" y="1126200"/>
            <a:chExt cx="54150" cy="54150"/>
          </a:xfrm>
        </p:grpSpPr>
        <p:sp>
          <p:nvSpPr>
            <p:cNvPr id="295" name="Google Shape;295;p9"/>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9"/>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9"/>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9"/>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 name="Google Shape;299;p9"/>
          <p:cNvSpPr/>
          <p:nvPr/>
        </p:nvSpPr>
        <p:spPr>
          <a:xfrm flipH="1" rot="10800000">
            <a:off x="8342849" y="-31116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0" name="Google Shape;300;p9"/>
          <p:cNvGrpSpPr/>
          <p:nvPr/>
        </p:nvGrpSpPr>
        <p:grpSpPr>
          <a:xfrm flipH="1">
            <a:off x="8045777" y="126982"/>
            <a:ext cx="197149" cy="197149"/>
            <a:chOff x="5219175" y="1126200"/>
            <a:chExt cx="54150" cy="54150"/>
          </a:xfrm>
        </p:grpSpPr>
        <p:sp>
          <p:nvSpPr>
            <p:cNvPr id="301" name="Google Shape;301;p9"/>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9"/>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9"/>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9"/>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5" name="Google Shape;305;p9"/>
          <p:cNvSpPr/>
          <p:nvPr/>
        </p:nvSpPr>
        <p:spPr>
          <a:xfrm flipH="1">
            <a:off x="8438573" y="506499"/>
            <a:ext cx="409513" cy="409491"/>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rgbClr val="01010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9"/>
          <p:cNvSpPr txBox="1"/>
          <p:nvPr>
            <p:ph type="title"/>
          </p:nvPr>
        </p:nvSpPr>
        <p:spPr>
          <a:xfrm>
            <a:off x="2241475" y="1240188"/>
            <a:ext cx="46611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07" name="Google Shape;307;p9"/>
          <p:cNvSpPr txBox="1"/>
          <p:nvPr>
            <p:ph idx="1" type="subTitle"/>
          </p:nvPr>
        </p:nvSpPr>
        <p:spPr>
          <a:xfrm>
            <a:off x="2241425" y="2221513"/>
            <a:ext cx="4661100" cy="16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160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8" name="Shape 308"/>
        <p:cNvGrpSpPr/>
        <p:nvPr/>
      </p:nvGrpSpPr>
      <p:grpSpPr>
        <a:xfrm>
          <a:off x="0" y="0"/>
          <a:ext cx="0" cy="0"/>
          <a:chOff x="0" y="0"/>
          <a:chExt cx="0" cy="0"/>
        </a:xfrm>
      </p:grpSpPr>
      <p:sp>
        <p:nvSpPr>
          <p:cNvPr id="309" name="Google Shape;309;p10"/>
          <p:cNvSpPr/>
          <p:nvPr>
            <p:ph idx="2" type="pic"/>
          </p:nvPr>
        </p:nvSpPr>
        <p:spPr>
          <a:xfrm>
            <a:off x="-9525" y="-19050"/>
            <a:ext cx="9144000" cy="5143500"/>
          </a:xfrm>
          <a:prstGeom prst="rect">
            <a:avLst/>
          </a:prstGeom>
          <a:noFill/>
          <a:ln>
            <a:noFill/>
          </a:ln>
        </p:spPr>
      </p:sp>
      <p:sp>
        <p:nvSpPr>
          <p:cNvPr id="310" name="Google Shape;310;p10"/>
          <p:cNvSpPr txBox="1"/>
          <p:nvPr>
            <p:ph type="title"/>
          </p:nvPr>
        </p:nvSpPr>
        <p:spPr>
          <a:xfrm>
            <a:off x="720000" y="535000"/>
            <a:ext cx="7704000" cy="482700"/>
          </a:xfrm>
          <a:prstGeom prst="rect">
            <a:avLst/>
          </a:prstGeom>
          <a:solidFill>
            <a:schemeClr val="lt1"/>
          </a:solidFill>
        </p:spPr>
        <p:txBody>
          <a:bodyPr anchorCtr="0" anchor="t" bIns="91425" lIns="91425" spcFirstLastPara="1" rIns="91425" wrap="square" tIns="0">
            <a:noAutofit/>
          </a:bodyPr>
          <a:lstStyle>
            <a:lvl1pPr lvl="0" rtl="0" algn="ctr">
              <a:spcBef>
                <a:spcPts val="0"/>
              </a:spcBef>
              <a:spcAft>
                <a:spcPts val="0"/>
              </a:spcAft>
              <a:buSzPts val="2800"/>
              <a:buNone/>
              <a:defRPr sz="2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2.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050" y="535000"/>
            <a:ext cx="7713900" cy="5727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chemeClr val="dk1"/>
              </a:buClr>
              <a:buSzPts val="2800"/>
              <a:buFont typeface="Open Sans ExtraBold"/>
              <a:buNone/>
              <a:defRPr sz="2800">
                <a:solidFill>
                  <a:schemeClr val="dk1"/>
                </a:solidFill>
                <a:latin typeface="Open Sans ExtraBold"/>
                <a:ea typeface="Open Sans ExtraBold"/>
                <a:cs typeface="Open Sans ExtraBold"/>
                <a:sym typeface="Open Sans ExtraBold"/>
              </a:defRPr>
            </a:lvl1pPr>
            <a:lvl2pPr lvl="1" rtl="0" algn="ctr">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2pPr>
            <a:lvl3pPr lvl="2" rtl="0" algn="ctr">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3pPr>
            <a:lvl4pPr lvl="3" rtl="0" algn="ctr">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4pPr>
            <a:lvl5pPr lvl="4" rtl="0" algn="ctr">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5pPr>
            <a:lvl6pPr lvl="5" rtl="0" algn="ctr">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6pPr>
            <a:lvl7pPr lvl="6" rtl="0" algn="ctr">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7pPr>
            <a:lvl8pPr lvl="7" rtl="0" algn="ctr">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8pPr>
            <a:lvl9pPr lvl="8" rtl="0" algn="ctr">
              <a:spcBef>
                <a:spcPts val="0"/>
              </a:spcBef>
              <a:spcAft>
                <a:spcPts val="0"/>
              </a:spcAft>
              <a:buClr>
                <a:schemeClr val="dk1"/>
              </a:buClr>
              <a:buSzPts val="3500"/>
              <a:buFont typeface="Open Sans"/>
              <a:buNone/>
              <a:defRPr sz="3500">
                <a:solidFill>
                  <a:schemeClr val="dk1"/>
                </a:solidFill>
                <a:latin typeface="Open Sans"/>
                <a:ea typeface="Open Sans"/>
                <a:cs typeface="Open Sans"/>
                <a:sym typeface="Open Sans"/>
              </a:defRPr>
            </a:lvl9pPr>
          </a:lstStyle>
          <a:p/>
        </p:txBody>
      </p:sp>
      <p:sp>
        <p:nvSpPr>
          <p:cNvPr id="7" name="Google Shape;7;p1"/>
          <p:cNvSpPr txBox="1"/>
          <p:nvPr>
            <p:ph idx="1" type="body"/>
          </p:nvPr>
        </p:nvSpPr>
        <p:spPr>
          <a:xfrm>
            <a:off x="715050" y="1242450"/>
            <a:ext cx="7713900" cy="33660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1pPr>
            <a:lvl2pPr indent="-304800" lvl="1" marL="914400">
              <a:lnSpc>
                <a:spcPct val="100000"/>
              </a:lnSpc>
              <a:spcBef>
                <a:spcPts val="160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2pPr>
            <a:lvl3pPr indent="-304800" lvl="2" marL="1371600">
              <a:lnSpc>
                <a:spcPct val="100000"/>
              </a:lnSpc>
              <a:spcBef>
                <a:spcPts val="160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3pPr>
            <a:lvl4pPr indent="-304800" lvl="3" marL="1828800">
              <a:lnSpc>
                <a:spcPct val="100000"/>
              </a:lnSpc>
              <a:spcBef>
                <a:spcPts val="160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4pPr>
            <a:lvl5pPr indent="-304800" lvl="4" marL="2286000">
              <a:lnSpc>
                <a:spcPct val="100000"/>
              </a:lnSpc>
              <a:spcBef>
                <a:spcPts val="160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5pPr>
            <a:lvl6pPr indent="-304800" lvl="5" marL="2743200">
              <a:lnSpc>
                <a:spcPct val="100000"/>
              </a:lnSpc>
              <a:spcBef>
                <a:spcPts val="160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6pPr>
            <a:lvl7pPr indent="-304800" lvl="6" marL="3200400">
              <a:lnSpc>
                <a:spcPct val="100000"/>
              </a:lnSpc>
              <a:spcBef>
                <a:spcPts val="160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7pPr>
            <a:lvl8pPr indent="-304800" lvl="7" marL="3657600">
              <a:lnSpc>
                <a:spcPct val="100000"/>
              </a:lnSpc>
              <a:spcBef>
                <a:spcPts val="1600"/>
              </a:spcBef>
              <a:spcAft>
                <a:spcPts val="0"/>
              </a:spcAft>
              <a:buClr>
                <a:schemeClr val="dk1"/>
              </a:buClr>
              <a:buSzPts val="1200"/>
              <a:buFont typeface="Work Sans"/>
              <a:buChar char="○"/>
              <a:defRPr sz="1200">
                <a:solidFill>
                  <a:schemeClr val="dk1"/>
                </a:solidFill>
                <a:latin typeface="Work Sans"/>
                <a:ea typeface="Work Sans"/>
                <a:cs typeface="Work Sans"/>
                <a:sym typeface="Work Sans"/>
              </a:defRPr>
            </a:lvl8pPr>
            <a:lvl9pPr indent="-304800" lvl="8" marL="4114800">
              <a:lnSpc>
                <a:spcPct val="100000"/>
              </a:lnSpc>
              <a:spcBef>
                <a:spcPts val="1600"/>
              </a:spcBef>
              <a:spcAft>
                <a:spcPts val="1600"/>
              </a:spcAft>
              <a:buClr>
                <a:schemeClr val="dk1"/>
              </a:buClr>
              <a:buSzPts val="1200"/>
              <a:buFont typeface="Work Sans"/>
              <a:buChar char="■"/>
              <a:defRPr sz="1200">
                <a:solidFill>
                  <a:schemeClr val="dk1"/>
                </a:solidFill>
                <a:latin typeface="Work Sans"/>
                <a:ea typeface="Work Sans"/>
                <a:cs typeface="Work Sans"/>
                <a:sym typeface="Work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69" name="Shape 869"/>
        <p:cNvGrpSpPr/>
        <p:nvPr/>
      </p:nvGrpSpPr>
      <p:grpSpPr>
        <a:xfrm>
          <a:off x="0" y="0"/>
          <a:ext cx="0" cy="0"/>
          <a:chOff x="0" y="0"/>
          <a:chExt cx="0" cy="0"/>
        </a:xfrm>
      </p:grpSpPr>
      <p:sp>
        <p:nvSpPr>
          <p:cNvPr id="870" name="Google Shape;870;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871" name="Google Shape;871;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zY0EGMP_bw4Vt8K409odWyRfS4la_hzgxphf-ZySH88/copy" TargetMode="External"/><Relationship Id="rId6"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2.jpg"/><Relationship Id="rId4" Type="http://schemas.openxmlformats.org/officeDocument/2006/relationships/image" Target="../media/image14.jpg"/><Relationship Id="rId5" Type="http://schemas.openxmlformats.org/officeDocument/2006/relationships/image" Target="../media/image11.jpg"/><Relationship Id="rId6" Type="http://schemas.openxmlformats.org/officeDocument/2006/relationships/image" Target="../media/image15.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zY0EGMP_bw4Vt8K409odWyRfS4la_hzgxphf-ZySH88/copy#gid=1733249700" TargetMode="External"/><Relationship Id="rId6"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zY0EGMP_bw4Vt8K409odWyRfS4la_hzgxphf-ZySH88/copy#gid=1088575138" TargetMode="External"/><Relationship Id="rId6"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freepik.com/free-vector/gradient-instagram-stories-collection-business-grand-opening_29651749.htm/?utm_source=slidesgo_template&amp;utm_medium=referral-link&amp;utm_campaign=sg_resources&amp;utm_content=freepik" TargetMode="External"/><Relationship Id="rId4" Type="http://schemas.openxmlformats.org/officeDocument/2006/relationships/hyperlink" Target="https://www.freepik.com/free-vector/gradient-photocall-template-business-grand-opening_29651763.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0.xml"/><Relationship Id="rId3" Type="http://schemas.openxmlformats.org/officeDocument/2006/relationships/hyperlink" Target="https://www.freepik.com/free-photo/beautiful-city-buildings-daytime-with-fog_27643057.htm/?utm_source=slidesgo_template&amp;utm_medium=referral-link&amp;utm_campaign=sg_resources&amp;utm_content=freepik" TargetMode="External"/><Relationship Id="rId4" Type="http://schemas.openxmlformats.org/officeDocument/2006/relationships/hyperlink" Target="https://www.freepik.com/free-photo/environmental-pollution-industry-exterior-daylight_16920263.htm/?utm_source=slidesgo_template&amp;utm_medium=referral-link&amp;utm_campaign=sg_resources&amp;utm_content=freepik" TargetMode="External"/><Relationship Id="rId5" Type="http://schemas.openxmlformats.org/officeDocument/2006/relationships/hyperlink" Target="https://www.freepik.com/free-photo/person-putting-medical-mask-earth_14668469.htm/?utm_source=slidesgo_template&amp;utm_medium=referral-link&amp;utm_campaign=sg_resources&amp;utm_content=freepik" TargetMode="External"/><Relationship Id="rId6" Type="http://schemas.openxmlformats.org/officeDocument/2006/relationships/hyperlink" Target="https://www.freepik.com/free-photo/pollution-concept-factory-emisions_18268011.htm/?utm_source=slidesgo_template&amp;utm_medium=referral-link&amp;utm_campaign=sg_resources&amp;utm_content=freepik" TargetMode="External"/><Relationship Id="rId7" Type="http://schemas.openxmlformats.org/officeDocument/2006/relationships/hyperlink" Target="https://www.freepik.com/free-psd/earth-day-template-design_38476084.htm/?utm_source=slidesgo_template&amp;utm_medium=referral-link&amp;utm_campaign=sg_resources&amp;utm_content=freepik"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 Id="rId3" Type="http://schemas.openxmlformats.org/officeDocument/2006/relationships/hyperlink" Target="http://bit.ly/2PfT4lq" TargetMode="External"/><Relationship Id="rId4" Type="http://schemas.openxmlformats.org/officeDocument/2006/relationships/slide" Target="/ppt/slides/slide1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2.xml"/><Relationship Id="rId3" Type="http://schemas.openxmlformats.org/officeDocument/2006/relationships/hyperlink" Target="http://bit.ly/2PfT4lq" TargetMode="External"/><Relationship Id="rId4" Type="http://schemas.openxmlformats.org/officeDocument/2006/relationships/slide" Target="/ppt/slides/slide1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hyperlink" Target="https://fonts.google.com/specimen/Open+Sans" TargetMode="External"/><Relationship Id="rId4" Type="http://schemas.openxmlformats.org/officeDocument/2006/relationships/hyperlink" Target="https://fonts.google.com/specimen/Work+San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png"/><Relationship Id="rId14" Type="http://schemas.openxmlformats.org/officeDocument/2006/relationships/image" Target="../media/image7.png"/><Relationship Id="rId17" Type="http://schemas.openxmlformats.org/officeDocument/2006/relationships/image" Target="../media/image9.png"/><Relationship Id="rId16" Type="http://schemas.openxmlformats.org/officeDocument/2006/relationships/image" Target="../media/image6.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hyperlink" Target="https://bit.ly/2ZjL1pd"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s://workspace.google.com/marketplace/app/icons_for_slides_docs/381578326502"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8" name="Shape 878"/>
        <p:cNvGrpSpPr/>
        <p:nvPr/>
      </p:nvGrpSpPr>
      <p:grpSpPr>
        <a:xfrm>
          <a:off x="0" y="0"/>
          <a:ext cx="0" cy="0"/>
          <a:chOff x="0" y="0"/>
          <a:chExt cx="0" cy="0"/>
        </a:xfrm>
      </p:grpSpPr>
      <p:sp>
        <p:nvSpPr>
          <p:cNvPr id="879" name="Google Shape;879;p30"/>
          <p:cNvSpPr txBox="1"/>
          <p:nvPr>
            <p:ph type="ctrTitle"/>
          </p:nvPr>
        </p:nvSpPr>
        <p:spPr>
          <a:xfrm>
            <a:off x="1595750" y="1443325"/>
            <a:ext cx="5952600" cy="1680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800"/>
              <a:t>Hydrogen as Fuel</a:t>
            </a:r>
            <a:r>
              <a:rPr lang="en" sz="3800">
                <a:latin typeface="Open Sans ExtraBold"/>
                <a:ea typeface="Open Sans ExtraBold"/>
                <a:cs typeface="Open Sans ExtraBold"/>
                <a:sym typeface="Open Sans ExtraBold"/>
              </a:rPr>
              <a:t> </a:t>
            </a:r>
            <a:r>
              <a:rPr i="1" lang="en" sz="3400">
                <a:latin typeface="Open Sans SemiBold"/>
                <a:ea typeface="Open Sans SemiBold"/>
                <a:cs typeface="Open Sans SemiBold"/>
                <a:sym typeface="Open Sans SemiBold"/>
              </a:rPr>
              <a:t>PROJECT PROPOSAL</a:t>
            </a:r>
            <a:endParaRPr sz="3800">
              <a:latin typeface="Open Sans ExtraBold"/>
              <a:ea typeface="Open Sans ExtraBold"/>
              <a:cs typeface="Open Sans ExtraBold"/>
              <a:sym typeface="Open Sans ExtraBold"/>
            </a:endParaRPr>
          </a:p>
        </p:txBody>
      </p:sp>
      <p:sp>
        <p:nvSpPr>
          <p:cNvPr id="880" name="Google Shape;880;p30"/>
          <p:cNvSpPr txBox="1"/>
          <p:nvPr>
            <p:ph idx="1" type="subTitle"/>
          </p:nvPr>
        </p:nvSpPr>
        <p:spPr>
          <a:xfrm>
            <a:off x="2392500" y="3443088"/>
            <a:ext cx="4359000" cy="4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Nandan S Chebbi</a:t>
            </a:r>
            <a:endParaRPr/>
          </a:p>
        </p:txBody>
      </p:sp>
      <p:sp>
        <p:nvSpPr>
          <p:cNvPr id="881" name="Google Shape;881;p30"/>
          <p:cNvSpPr/>
          <p:nvPr/>
        </p:nvSpPr>
        <p:spPr>
          <a:xfrm flipH="1" rot="-5400000">
            <a:off x="320700" y="4018375"/>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 name="Google Shape;882;p30"/>
          <p:cNvGrpSpPr/>
          <p:nvPr/>
        </p:nvGrpSpPr>
        <p:grpSpPr>
          <a:xfrm>
            <a:off x="-1404235" y="3695175"/>
            <a:ext cx="3271140" cy="1183292"/>
            <a:chOff x="-1328035" y="3695175"/>
            <a:chExt cx="3271140" cy="1183292"/>
          </a:xfrm>
        </p:grpSpPr>
        <p:sp>
          <p:nvSpPr>
            <p:cNvPr id="883" name="Google Shape;883;p30"/>
            <p:cNvSpPr/>
            <p:nvPr/>
          </p:nvSpPr>
          <p:spPr>
            <a:xfrm flipH="1" rot="-5400000">
              <a:off x="586994" y="3522357"/>
              <a:ext cx="1183292" cy="1528929"/>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0"/>
            <p:cNvSpPr/>
            <p:nvPr/>
          </p:nvSpPr>
          <p:spPr>
            <a:xfrm flipH="1" rot="-5400000">
              <a:off x="-429539" y="3633348"/>
              <a:ext cx="60" cy="1797052"/>
            </a:xfrm>
            <a:custGeom>
              <a:rect b="b" l="l" r="r" t="t"/>
              <a:pathLst>
                <a:path extrusionOk="0" fill="none" h="29865" w="1">
                  <a:moveTo>
                    <a:pt x="0" y="29865"/>
                  </a:moveTo>
                  <a:lnTo>
                    <a:pt x="0"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 name="Google Shape;885;p30"/>
          <p:cNvSpPr/>
          <p:nvPr/>
        </p:nvSpPr>
        <p:spPr>
          <a:xfrm>
            <a:off x="1360942" y="3541219"/>
            <a:ext cx="587818" cy="587776"/>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 name="Google Shape;886;p30"/>
          <p:cNvGrpSpPr/>
          <p:nvPr/>
        </p:nvGrpSpPr>
        <p:grpSpPr>
          <a:xfrm>
            <a:off x="2637300" y="3184869"/>
            <a:ext cx="3869400" cy="197149"/>
            <a:chOff x="2637300" y="3184869"/>
            <a:chExt cx="3869400" cy="197149"/>
          </a:xfrm>
        </p:grpSpPr>
        <p:cxnSp>
          <p:nvCxnSpPr>
            <p:cNvPr id="887" name="Google Shape;887;p30"/>
            <p:cNvCxnSpPr/>
            <p:nvPr/>
          </p:nvCxnSpPr>
          <p:spPr>
            <a:xfrm>
              <a:off x="2637300" y="3289650"/>
              <a:ext cx="1682400" cy="0"/>
            </a:xfrm>
            <a:prstGeom prst="straightConnector1">
              <a:avLst/>
            </a:prstGeom>
            <a:noFill/>
            <a:ln cap="flat" cmpd="sng" w="9525">
              <a:solidFill>
                <a:schemeClr val="dk1"/>
              </a:solidFill>
              <a:prstDash val="solid"/>
              <a:round/>
              <a:headEnd len="med" w="med" type="none"/>
              <a:tailEnd len="med" w="med" type="none"/>
            </a:ln>
          </p:spPr>
        </p:cxnSp>
        <p:grpSp>
          <p:nvGrpSpPr>
            <p:cNvPr id="888" name="Google Shape;888;p30"/>
            <p:cNvGrpSpPr/>
            <p:nvPr/>
          </p:nvGrpSpPr>
          <p:grpSpPr>
            <a:xfrm>
              <a:off x="4473430" y="3184869"/>
              <a:ext cx="197149" cy="197149"/>
              <a:chOff x="5219175" y="1126200"/>
              <a:chExt cx="54150" cy="54150"/>
            </a:xfrm>
          </p:grpSpPr>
          <p:sp>
            <p:nvSpPr>
              <p:cNvPr id="889" name="Google Shape;889;p30"/>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0"/>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0"/>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0"/>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93" name="Google Shape;893;p30"/>
            <p:cNvCxnSpPr/>
            <p:nvPr/>
          </p:nvCxnSpPr>
          <p:spPr>
            <a:xfrm>
              <a:off x="4824300" y="3289650"/>
              <a:ext cx="1682400" cy="0"/>
            </a:xfrm>
            <a:prstGeom prst="straightConnector1">
              <a:avLst/>
            </a:prstGeom>
            <a:noFill/>
            <a:ln cap="flat" cmpd="sng" w="9525">
              <a:solidFill>
                <a:schemeClr val="dk1"/>
              </a:solidFill>
              <a:prstDash val="solid"/>
              <a:round/>
              <a:headEnd len="med" w="med" type="none"/>
              <a:tailEnd len="med" w="med" type="none"/>
            </a:ln>
          </p:spPr>
        </p:cxnSp>
      </p:grpSp>
      <p:sp>
        <p:nvSpPr>
          <p:cNvPr id="894" name="Google Shape;894;p30"/>
          <p:cNvSpPr/>
          <p:nvPr/>
        </p:nvSpPr>
        <p:spPr>
          <a:xfrm rot="10800000">
            <a:off x="7890713" y="168908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0"/>
          <p:cNvSpPr/>
          <p:nvPr/>
        </p:nvSpPr>
        <p:spPr>
          <a:xfrm>
            <a:off x="8452740" y="2504299"/>
            <a:ext cx="409513" cy="409491"/>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39"/>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EXPECTED OUTCOMES</a:t>
            </a:r>
            <a:endParaRPr/>
          </a:p>
        </p:txBody>
      </p:sp>
      <p:sp>
        <p:nvSpPr>
          <p:cNvPr id="1101" name="Google Shape;1101;p39"/>
          <p:cNvSpPr txBox="1"/>
          <p:nvPr/>
        </p:nvSpPr>
        <p:spPr>
          <a:xfrm>
            <a:off x="5259516" y="2614163"/>
            <a:ext cx="2971500" cy="14505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This column graph represents the sales revenue for a business project proposal in thousands of dollars for each quarter of the year. It shows an increase in sales revenue from Q1 to Q4, indicating a positive trend in the project's performance</a:t>
            </a:r>
            <a:endParaRPr sz="1200">
              <a:solidFill>
                <a:schemeClr val="dk1"/>
              </a:solidFill>
              <a:latin typeface="Work Sans"/>
              <a:ea typeface="Work Sans"/>
              <a:cs typeface="Work Sans"/>
              <a:sym typeface="Work Sans"/>
            </a:endParaRPr>
          </a:p>
          <a:p>
            <a:pPr indent="0" lvl="0" marL="0" rtl="0" algn="l">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102" name="Google Shape;1102;p39"/>
          <p:cNvSpPr txBox="1"/>
          <p:nvPr/>
        </p:nvSpPr>
        <p:spPr>
          <a:xfrm>
            <a:off x="5259509" y="2152250"/>
            <a:ext cx="2971500" cy="5217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b="1" i="1" lang="en" sz="2100">
                <a:solidFill>
                  <a:schemeClr val="dk1"/>
                </a:solidFill>
                <a:latin typeface="Open Sans"/>
                <a:ea typeface="Open Sans"/>
                <a:cs typeface="Open Sans"/>
                <a:sym typeface="Open Sans"/>
              </a:rPr>
              <a:t>AIR POLLUTION LEVEL</a:t>
            </a:r>
            <a:endParaRPr b="1" i="1" sz="2100">
              <a:solidFill>
                <a:schemeClr val="dk1"/>
              </a:solidFill>
              <a:latin typeface="Open Sans"/>
              <a:ea typeface="Open Sans"/>
              <a:cs typeface="Open Sans"/>
              <a:sym typeface="Open Sans"/>
            </a:endParaRPr>
          </a:p>
          <a:p>
            <a:pPr indent="0" lvl="0" marL="0" rtl="0" algn="l">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103" name="Google Shape;1103;p39"/>
          <p:cNvSpPr/>
          <p:nvPr/>
        </p:nvSpPr>
        <p:spPr>
          <a:xfrm flipH="1" rot="-5400000">
            <a:off x="6439327" y="1348928"/>
            <a:ext cx="611876" cy="790545"/>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9"/>
          <p:cNvSpPr txBox="1"/>
          <p:nvPr/>
        </p:nvSpPr>
        <p:spPr>
          <a:xfrm>
            <a:off x="715100" y="4464750"/>
            <a:ext cx="7704000" cy="144000"/>
          </a:xfrm>
          <a:prstGeom prst="rect">
            <a:avLst/>
          </a:prstGeom>
          <a:noFill/>
          <a:ln>
            <a:noFill/>
          </a:ln>
        </p:spPr>
        <p:txBody>
          <a:bodyPr anchorCtr="0" anchor="ctr" bIns="91425" lIns="91425" spcFirstLastPara="1" rIns="91425" wrap="square" tIns="91425">
            <a:noAutofit/>
          </a:bodyPr>
          <a:lstStyle/>
          <a:p>
            <a:pPr indent="0" lvl="0" marL="0" rtl="0" algn="ctr">
              <a:lnSpc>
                <a:spcPct val="120000"/>
              </a:lnSpc>
              <a:spcBef>
                <a:spcPts val="0"/>
              </a:spcBef>
              <a:spcAft>
                <a:spcPts val="0"/>
              </a:spcAft>
              <a:buNone/>
            </a:pPr>
            <a:r>
              <a:rPr lang="en" sz="1000">
                <a:solidFill>
                  <a:schemeClr val="dk1"/>
                </a:solidFill>
                <a:latin typeface="Work Sans"/>
                <a:ea typeface="Work Sans"/>
                <a:cs typeface="Work Sans"/>
                <a:sym typeface="Work Sans"/>
              </a:rPr>
              <a:t>Follow the link in the graph to modify its data and then paste the new one here.</a:t>
            </a:r>
            <a:r>
              <a:rPr lang="en" sz="1000">
                <a:solidFill>
                  <a:schemeClr val="dk1"/>
                </a:solidFill>
                <a:uFill>
                  <a:noFill/>
                </a:uFill>
                <a:latin typeface="Work Sans"/>
                <a:ea typeface="Work Sans"/>
                <a:cs typeface="Work Sans"/>
                <a:sym typeface="Work Sans"/>
                <a:hlinkClick r:id="rId3">
                  <a:extLst>
                    <a:ext uri="{A12FA001-AC4F-418D-AE19-62706E023703}">
                      <ahyp:hlinkClr val="tx"/>
                    </a:ext>
                  </a:extLst>
                </a:hlinkClick>
              </a:rPr>
              <a:t> </a:t>
            </a:r>
            <a:r>
              <a:rPr b="1" lang="en" sz="1000">
                <a:solidFill>
                  <a:schemeClr val="dk1"/>
                </a:solidFill>
                <a:uFill>
                  <a:noFill/>
                </a:uFill>
                <a:latin typeface="Work Sans"/>
                <a:ea typeface="Work Sans"/>
                <a:cs typeface="Work Sans"/>
                <a:sym typeface="Work Sans"/>
                <a:hlinkClick r:id="rId4">
                  <a:extLst>
                    <a:ext uri="{A12FA001-AC4F-418D-AE19-62706E023703}">
                      <ahyp:hlinkClr val="tx"/>
                    </a:ext>
                  </a:extLst>
                </a:hlinkClick>
              </a:rPr>
              <a:t>For more info, click here</a:t>
            </a:r>
            <a:endParaRPr sz="1100">
              <a:solidFill>
                <a:schemeClr val="dk1"/>
              </a:solidFill>
              <a:latin typeface="Work Sans"/>
              <a:ea typeface="Work Sans"/>
              <a:cs typeface="Work Sans"/>
              <a:sym typeface="Work Sans"/>
            </a:endParaRPr>
          </a:p>
        </p:txBody>
      </p:sp>
      <p:grpSp>
        <p:nvGrpSpPr>
          <p:cNvPr id="1105" name="Google Shape;1105;p39"/>
          <p:cNvGrpSpPr/>
          <p:nvPr/>
        </p:nvGrpSpPr>
        <p:grpSpPr>
          <a:xfrm>
            <a:off x="6557732" y="1556838"/>
            <a:ext cx="375066" cy="374711"/>
            <a:chOff x="2640993" y="3357835"/>
            <a:chExt cx="365348" cy="364966"/>
          </a:xfrm>
        </p:grpSpPr>
        <p:sp>
          <p:nvSpPr>
            <p:cNvPr id="1106" name="Google Shape;1106;p39"/>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9"/>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9"/>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9"/>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9"/>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9"/>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9"/>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39"/>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39"/>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9"/>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16" name="Google Shape;1116;p39" title="Chart">
            <a:hlinkClick r:id="rId5"/>
          </p:cNvPr>
          <p:cNvPicPr preferRelativeResize="0"/>
          <p:nvPr/>
        </p:nvPicPr>
        <p:blipFill>
          <a:blip r:embed="rId6">
            <a:alphaModFix/>
          </a:blip>
          <a:stretch>
            <a:fillRect/>
          </a:stretch>
        </p:blipFill>
        <p:spPr>
          <a:xfrm>
            <a:off x="912984" y="1325863"/>
            <a:ext cx="3982863" cy="28307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sp>
        <p:nvSpPr>
          <p:cNvPr id="1121" name="Google Shape;1121;p40"/>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POLICIES TO REDUCE AIR POLLUTION</a:t>
            </a:r>
            <a:endParaRPr/>
          </a:p>
        </p:txBody>
      </p:sp>
      <p:graphicFrame>
        <p:nvGraphicFramePr>
          <p:cNvPr id="1122" name="Google Shape;1122;p40"/>
          <p:cNvGraphicFramePr/>
          <p:nvPr/>
        </p:nvGraphicFramePr>
        <p:xfrm>
          <a:off x="720000" y="1251450"/>
          <a:ext cx="3000000" cy="3000000"/>
        </p:xfrm>
        <a:graphic>
          <a:graphicData uri="http://schemas.openxmlformats.org/drawingml/2006/table">
            <a:tbl>
              <a:tblPr>
                <a:noFill/>
                <a:tableStyleId>{4EA67B29-5734-4191-82F5-B51FAFAD9A46}</a:tableStyleId>
              </a:tblPr>
              <a:tblGrid>
                <a:gridCol w="1540800"/>
                <a:gridCol w="1540800"/>
                <a:gridCol w="1540800"/>
                <a:gridCol w="1540800"/>
                <a:gridCol w="1540800"/>
              </a:tblGrid>
              <a:tr h="409625">
                <a:tc>
                  <a:txBody>
                    <a:bodyPr/>
                    <a:lstStyle/>
                    <a:p>
                      <a:pPr indent="0" lvl="0" marL="0" rtl="0" algn="ctr">
                        <a:lnSpc>
                          <a:spcPct val="100000"/>
                        </a:lnSpc>
                        <a:spcBef>
                          <a:spcPts val="0"/>
                        </a:spcBef>
                        <a:spcAft>
                          <a:spcPts val="0"/>
                        </a:spcAft>
                        <a:buNone/>
                      </a:pPr>
                      <a:r>
                        <a:rPr b="1" i="1" lang="en" sz="1600">
                          <a:solidFill>
                            <a:schemeClr val="dk1"/>
                          </a:solidFill>
                          <a:latin typeface="Open Sans"/>
                          <a:ea typeface="Open Sans"/>
                          <a:cs typeface="Open Sans"/>
                          <a:sym typeface="Open Sans"/>
                        </a:rPr>
                        <a:t>ACTIVITY</a:t>
                      </a:r>
                      <a:endParaRPr b="1" i="1" sz="1600">
                        <a:solidFill>
                          <a:schemeClr val="dk1"/>
                        </a:solidFill>
                        <a:latin typeface="Open Sans"/>
                        <a:ea typeface="Open Sans"/>
                        <a:cs typeface="Open Sans"/>
                        <a:sym typeface="Open Sans"/>
                      </a:endParaRPr>
                    </a:p>
                  </a:txBody>
                  <a:tcPr marT="73150" marB="7315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i="1" lang="en" sz="1600">
                          <a:solidFill>
                            <a:schemeClr val="dk1"/>
                          </a:solidFill>
                          <a:latin typeface="Open Sans"/>
                          <a:ea typeface="Open Sans"/>
                          <a:cs typeface="Open Sans"/>
                          <a:sym typeface="Open Sans"/>
                        </a:rPr>
                        <a:t>START</a:t>
                      </a:r>
                      <a:endParaRPr b="1" i="1" sz="1600">
                        <a:solidFill>
                          <a:schemeClr val="dk1"/>
                        </a:solidFill>
                        <a:latin typeface="Open Sans"/>
                        <a:ea typeface="Open Sans"/>
                        <a:cs typeface="Open Sans"/>
                        <a:sym typeface="Open Sans"/>
                      </a:endParaRPr>
                    </a:p>
                  </a:txBody>
                  <a:tcPr marT="73150" marB="7315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i="1" lang="en" sz="1600">
                          <a:solidFill>
                            <a:schemeClr val="dk1"/>
                          </a:solidFill>
                          <a:latin typeface="Open Sans"/>
                          <a:ea typeface="Open Sans"/>
                          <a:cs typeface="Open Sans"/>
                          <a:sym typeface="Open Sans"/>
                        </a:rPr>
                        <a:t>END</a:t>
                      </a:r>
                      <a:endParaRPr b="1" i="1" sz="1600">
                        <a:solidFill>
                          <a:schemeClr val="dk1"/>
                        </a:solidFill>
                        <a:latin typeface="Open Sans"/>
                        <a:ea typeface="Open Sans"/>
                        <a:cs typeface="Open Sans"/>
                        <a:sym typeface="Open Sans"/>
                      </a:endParaRPr>
                    </a:p>
                  </a:txBody>
                  <a:tcPr marT="73150" marB="7315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i="1" lang="en" sz="1600">
                          <a:solidFill>
                            <a:schemeClr val="dk1"/>
                          </a:solidFill>
                          <a:latin typeface="Open Sans"/>
                          <a:ea typeface="Open Sans"/>
                          <a:cs typeface="Open Sans"/>
                          <a:sym typeface="Open Sans"/>
                        </a:rPr>
                        <a:t>RESOURCES</a:t>
                      </a:r>
                      <a:endParaRPr b="1" i="1" sz="1600">
                        <a:solidFill>
                          <a:schemeClr val="dk1"/>
                        </a:solidFill>
                        <a:latin typeface="Open Sans"/>
                        <a:ea typeface="Open Sans"/>
                        <a:cs typeface="Open Sans"/>
                        <a:sym typeface="Open Sans"/>
                      </a:endParaRPr>
                    </a:p>
                  </a:txBody>
                  <a:tcPr marT="73150" marB="7315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i="1" lang="en" sz="1600">
                          <a:solidFill>
                            <a:schemeClr val="dk1"/>
                          </a:solidFill>
                          <a:latin typeface="Open Sans"/>
                          <a:ea typeface="Open Sans"/>
                          <a:cs typeface="Open Sans"/>
                          <a:sym typeface="Open Sans"/>
                        </a:rPr>
                        <a:t>COST</a:t>
                      </a:r>
                      <a:endParaRPr b="1" i="1" sz="1600">
                        <a:solidFill>
                          <a:schemeClr val="dk1"/>
                        </a:solidFill>
                        <a:latin typeface="Open Sans"/>
                        <a:ea typeface="Open Sans"/>
                        <a:cs typeface="Open Sans"/>
                        <a:sym typeface="Open Sans"/>
                      </a:endParaRPr>
                    </a:p>
                  </a:txBody>
                  <a:tcPr marT="73150" marB="7315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9975">
                <a:tc>
                  <a:txBody>
                    <a:bodyPr/>
                    <a:lstStyle/>
                    <a:p>
                      <a:pPr indent="0" lvl="0" marL="0" rtl="0" algn="ctr">
                        <a:lnSpc>
                          <a:spcPct val="100000"/>
                        </a:lnSpc>
                        <a:spcBef>
                          <a:spcPts val="0"/>
                        </a:spcBef>
                        <a:spcAft>
                          <a:spcPts val="0"/>
                        </a:spcAft>
                        <a:buNone/>
                      </a:pPr>
                      <a:r>
                        <a:rPr b="1" lang="en" sz="1200">
                          <a:solidFill>
                            <a:schemeClr val="dk1"/>
                          </a:solidFill>
                          <a:latin typeface="Work Sans"/>
                          <a:ea typeface="Work Sans"/>
                          <a:cs typeface="Work Sans"/>
                          <a:sym typeface="Work Sans"/>
                        </a:rPr>
                        <a:t>Research</a:t>
                      </a:r>
                      <a:endParaRPr b="1"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1/1/20XX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1/15/20XX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Researcher, Databases</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$10,000</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9975">
                <a:tc>
                  <a:txBody>
                    <a:bodyPr/>
                    <a:lstStyle/>
                    <a:p>
                      <a:pPr indent="0" lvl="0" marL="0" rtl="0" algn="ctr">
                        <a:lnSpc>
                          <a:spcPct val="100000"/>
                        </a:lnSpc>
                        <a:spcBef>
                          <a:spcPts val="0"/>
                        </a:spcBef>
                        <a:spcAft>
                          <a:spcPts val="0"/>
                        </a:spcAft>
                        <a:buNone/>
                      </a:pPr>
                      <a:r>
                        <a:rPr b="1" lang="en" sz="1200">
                          <a:solidFill>
                            <a:schemeClr val="dk1"/>
                          </a:solidFill>
                          <a:latin typeface="Work Sans"/>
                          <a:ea typeface="Work Sans"/>
                          <a:cs typeface="Work Sans"/>
                          <a:sym typeface="Work Sans"/>
                        </a:rPr>
                        <a:t>Identify key stakeholders</a:t>
                      </a:r>
                      <a:endParaRPr b="1"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1/16/20XX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6</a:t>
                      </a:r>
                      <a:r>
                        <a:rPr lang="en" sz="1200">
                          <a:solidFill>
                            <a:schemeClr val="dk1"/>
                          </a:solidFill>
                          <a:latin typeface="Work Sans"/>
                          <a:ea typeface="Work Sans"/>
                          <a:cs typeface="Work Sans"/>
                          <a:sym typeface="Work Sans"/>
                        </a:rPr>
                        <a:t>/30/20XX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Project Manager</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$15,000</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9975">
                <a:tc>
                  <a:txBody>
                    <a:bodyPr/>
                    <a:lstStyle/>
                    <a:p>
                      <a:pPr indent="0" lvl="0" marL="0" rtl="0" algn="ctr">
                        <a:lnSpc>
                          <a:spcPct val="100000"/>
                        </a:lnSpc>
                        <a:spcBef>
                          <a:spcPts val="0"/>
                        </a:spcBef>
                        <a:spcAft>
                          <a:spcPts val="0"/>
                        </a:spcAft>
                        <a:buNone/>
                      </a:pPr>
                      <a:r>
                        <a:rPr b="1" lang="en" sz="1200">
                          <a:solidFill>
                            <a:schemeClr val="dk1"/>
                          </a:solidFill>
                          <a:latin typeface="Work Sans"/>
                          <a:ea typeface="Work Sans"/>
                          <a:cs typeface="Work Sans"/>
                          <a:sym typeface="Work Sans"/>
                        </a:rPr>
                        <a:t>Develop </a:t>
                      </a:r>
                      <a:r>
                        <a:rPr b="1" lang="en" sz="1200">
                          <a:solidFill>
                            <a:schemeClr val="dk1"/>
                          </a:solidFill>
                          <a:latin typeface="Work Sans"/>
                          <a:ea typeface="Work Sans"/>
                          <a:cs typeface="Work Sans"/>
                          <a:sym typeface="Work Sans"/>
                        </a:rPr>
                        <a:t>policy</a:t>
                      </a:r>
                      <a:r>
                        <a:rPr b="1" lang="en" sz="1200">
                          <a:solidFill>
                            <a:schemeClr val="dk1"/>
                          </a:solidFill>
                          <a:latin typeface="Work Sans"/>
                          <a:ea typeface="Work Sans"/>
                          <a:cs typeface="Work Sans"/>
                          <a:sym typeface="Work Sans"/>
                        </a:rPr>
                        <a:t> proposals</a:t>
                      </a:r>
                      <a:endParaRPr b="1"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7</a:t>
                      </a:r>
                      <a:r>
                        <a:rPr lang="en" sz="1200">
                          <a:solidFill>
                            <a:schemeClr val="dk1"/>
                          </a:solidFill>
                          <a:latin typeface="Work Sans"/>
                          <a:ea typeface="Work Sans"/>
                          <a:cs typeface="Work Sans"/>
                          <a:sym typeface="Work Sans"/>
                        </a:rPr>
                        <a:t>/1/20XX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8</a:t>
                      </a:r>
                      <a:r>
                        <a:rPr lang="en" sz="1200">
                          <a:solidFill>
                            <a:schemeClr val="dk1"/>
                          </a:solidFill>
                          <a:latin typeface="Work Sans"/>
                          <a:ea typeface="Work Sans"/>
                          <a:cs typeface="Work Sans"/>
                          <a:sym typeface="Work Sans"/>
                        </a:rPr>
                        <a:t>/15/20XX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Policy Analyst, Consultant</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$25,000</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9975">
                <a:tc>
                  <a:txBody>
                    <a:bodyPr/>
                    <a:lstStyle/>
                    <a:p>
                      <a:pPr indent="0" lvl="0" marL="0" rtl="0" algn="ctr">
                        <a:lnSpc>
                          <a:spcPct val="100000"/>
                        </a:lnSpc>
                        <a:spcBef>
                          <a:spcPts val="0"/>
                        </a:spcBef>
                        <a:spcAft>
                          <a:spcPts val="0"/>
                        </a:spcAft>
                        <a:buNone/>
                      </a:pPr>
                      <a:r>
                        <a:rPr b="1" lang="en" sz="1200">
                          <a:solidFill>
                            <a:schemeClr val="dk1"/>
                          </a:solidFill>
                          <a:latin typeface="Work Sans"/>
                          <a:ea typeface="Work Sans"/>
                          <a:cs typeface="Work Sans"/>
                          <a:sym typeface="Work Sans"/>
                        </a:rPr>
                        <a:t>Cost-benefit analysis</a:t>
                      </a:r>
                      <a:endParaRPr b="1"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1/1/20XX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1/15/20XX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Economist, </a:t>
                      </a:r>
                      <a:r>
                        <a:rPr lang="en" sz="1200">
                          <a:solidFill>
                            <a:schemeClr val="dk1"/>
                          </a:solidFill>
                          <a:latin typeface="Work Sans"/>
                          <a:ea typeface="Work Sans"/>
                          <a:cs typeface="Work Sans"/>
                          <a:sym typeface="Work Sans"/>
                        </a:rPr>
                        <a:t>Analyst</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$20,000</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9975">
                <a:tc>
                  <a:txBody>
                    <a:bodyPr/>
                    <a:lstStyle/>
                    <a:p>
                      <a:pPr indent="0" lvl="0" marL="0" rtl="0" algn="ctr">
                        <a:lnSpc>
                          <a:spcPct val="100000"/>
                        </a:lnSpc>
                        <a:spcBef>
                          <a:spcPts val="0"/>
                        </a:spcBef>
                        <a:spcAft>
                          <a:spcPts val="0"/>
                        </a:spcAft>
                        <a:buNone/>
                      </a:pPr>
                      <a:r>
                        <a:rPr b="1" lang="en" sz="1200">
                          <a:solidFill>
                            <a:schemeClr val="dk1"/>
                          </a:solidFill>
                          <a:latin typeface="Work Sans"/>
                          <a:ea typeface="Work Sans"/>
                          <a:cs typeface="Work Sans"/>
                          <a:sym typeface="Work Sans"/>
                        </a:rPr>
                        <a:t>Public </a:t>
                      </a:r>
                      <a:r>
                        <a:rPr b="1" lang="en" sz="1200">
                          <a:solidFill>
                            <a:schemeClr val="dk1"/>
                          </a:solidFill>
                          <a:latin typeface="Work Sans"/>
                          <a:ea typeface="Work Sans"/>
                          <a:cs typeface="Work Sans"/>
                          <a:sym typeface="Work Sans"/>
                        </a:rPr>
                        <a:t>awareness</a:t>
                      </a:r>
                      <a:r>
                        <a:rPr b="1" lang="en" sz="1200">
                          <a:solidFill>
                            <a:schemeClr val="dk1"/>
                          </a:solidFill>
                          <a:latin typeface="Work Sans"/>
                          <a:ea typeface="Work Sans"/>
                          <a:cs typeface="Work Sans"/>
                          <a:sym typeface="Work Sans"/>
                        </a:rPr>
                        <a:t> campaign</a:t>
                      </a:r>
                      <a:endParaRPr b="1"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1/16/20XX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6</a:t>
                      </a:r>
                      <a:r>
                        <a:rPr lang="en" sz="1200">
                          <a:solidFill>
                            <a:schemeClr val="dk1"/>
                          </a:solidFill>
                          <a:latin typeface="Work Sans"/>
                          <a:ea typeface="Work Sans"/>
                          <a:cs typeface="Work Sans"/>
                          <a:sym typeface="Work Sans"/>
                        </a:rPr>
                        <a:t>/30/20XX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Marketing Consultant</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$50,000</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9975">
                <a:tc>
                  <a:txBody>
                    <a:bodyPr/>
                    <a:lstStyle/>
                    <a:p>
                      <a:pPr indent="0" lvl="0" marL="0" rtl="0" algn="ctr">
                        <a:lnSpc>
                          <a:spcPct val="100000"/>
                        </a:lnSpc>
                        <a:spcBef>
                          <a:spcPts val="0"/>
                        </a:spcBef>
                        <a:spcAft>
                          <a:spcPts val="0"/>
                        </a:spcAft>
                        <a:buNone/>
                      </a:pPr>
                      <a:r>
                        <a:rPr b="1" lang="en" sz="1200">
                          <a:solidFill>
                            <a:schemeClr val="dk1"/>
                          </a:solidFill>
                          <a:latin typeface="Work Sans"/>
                          <a:ea typeface="Work Sans"/>
                          <a:cs typeface="Work Sans"/>
                          <a:sym typeface="Work Sans"/>
                        </a:rPr>
                        <a:t>Monitoring and evaluation</a:t>
                      </a:r>
                      <a:endParaRPr b="1"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7</a:t>
                      </a:r>
                      <a:r>
                        <a:rPr lang="en" sz="1200">
                          <a:solidFill>
                            <a:schemeClr val="dk1"/>
                          </a:solidFill>
                          <a:latin typeface="Work Sans"/>
                          <a:ea typeface="Work Sans"/>
                          <a:cs typeface="Work Sans"/>
                          <a:sym typeface="Work Sans"/>
                        </a:rPr>
                        <a:t>/1/20XX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8</a:t>
                      </a:r>
                      <a:r>
                        <a:rPr lang="en" sz="1200">
                          <a:solidFill>
                            <a:schemeClr val="dk1"/>
                          </a:solidFill>
                          <a:latin typeface="Work Sans"/>
                          <a:ea typeface="Work Sans"/>
                          <a:cs typeface="Work Sans"/>
                          <a:sym typeface="Work Sans"/>
                        </a:rPr>
                        <a:t>/15/20XX</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Analyst, Data Manager</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$15,000</a:t>
                      </a:r>
                      <a:endParaRPr sz="1200">
                        <a:solidFill>
                          <a:schemeClr val="dk1"/>
                        </a:solidFill>
                        <a:latin typeface="Work Sans"/>
                        <a:ea typeface="Work Sans"/>
                        <a:cs typeface="Work Sans"/>
                        <a:sym typeface="Work Sans"/>
                      </a:endParaRPr>
                    </a:p>
                  </a:txBody>
                  <a:tcPr marT="45700" marB="45700" marR="73150" marL="731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6" name="Shape 1126"/>
        <p:cNvGrpSpPr/>
        <p:nvPr/>
      </p:nvGrpSpPr>
      <p:grpSpPr>
        <a:xfrm>
          <a:off x="0" y="0"/>
          <a:ext cx="0" cy="0"/>
          <a:chOff x="0" y="0"/>
          <a:chExt cx="0" cy="0"/>
        </a:xfrm>
      </p:grpSpPr>
      <p:sp>
        <p:nvSpPr>
          <p:cNvPr id="1127" name="Google Shape;1127;p41"/>
          <p:cNvSpPr txBox="1"/>
          <p:nvPr>
            <p:ph type="title"/>
          </p:nvPr>
        </p:nvSpPr>
        <p:spPr>
          <a:xfrm>
            <a:off x="1101000" y="935231"/>
            <a:ext cx="3984000" cy="103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YOU NEED TO SHOW IN A MOCKUP</a:t>
            </a:r>
            <a:endParaRPr/>
          </a:p>
        </p:txBody>
      </p:sp>
      <p:sp>
        <p:nvSpPr>
          <p:cNvPr id="1128" name="Google Shape;1128;p41"/>
          <p:cNvSpPr txBox="1"/>
          <p:nvPr>
            <p:ph idx="1" type="body"/>
          </p:nvPr>
        </p:nvSpPr>
        <p:spPr>
          <a:xfrm>
            <a:off x="1104075" y="2046169"/>
            <a:ext cx="3984000" cy="2162100"/>
          </a:xfrm>
          <a:prstGeom prst="rect">
            <a:avLst/>
          </a:prstGeom>
        </p:spPr>
        <p:txBody>
          <a:bodyPr anchorCtr="0" anchor="t" bIns="91425" lIns="91425" spcFirstLastPara="1" rIns="91425" wrap="square" tIns="91425">
            <a:noAutofit/>
          </a:bodyPr>
          <a:lstStyle/>
          <a:p>
            <a:pPr indent="-213359" lvl="0" marL="365760" rtl="0" algn="l">
              <a:spcBef>
                <a:spcPts val="0"/>
              </a:spcBef>
              <a:spcAft>
                <a:spcPts val="0"/>
              </a:spcAft>
              <a:buSzPts val="1200"/>
              <a:buFont typeface="Work Sans"/>
              <a:buChar char="●"/>
            </a:pPr>
            <a:r>
              <a:rPr lang="en"/>
              <a:t>Product/website description: A brief overview of the product/website, including its key features, dimensions, and materials used</a:t>
            </a:r>
            <a:endParaRPr/>
          </a:p>
          <a:p>
            <a:pPr indent="-213359" lvl="0" marL="365760" rtl="0" algn="l">
              <a:spcBef>
                <a:spcPts val="0"/>
              </a:spcBef>
              <a:spcAft>
                <a:spcPts val="0"/>
              </a:spcAft>
              <a:buSzPts val="1200"/>
              <a:buFont typeface="Work Sans"/>
              <a:buChar char="●"/>
            </a:pPr>
            <a:r>
              <a:rPr lang="en"/>
              <a:t>Features and benefits: A detailed explanation of the product's/website's features and how they will benefit the user</a:t>
            </a:r>
            <a:endParaRPr/>
          </a:p>
          <a:p>
            <a:pPr indent="-213359" lvl="0" marL="365760" rtl="0" algn="l">
              <a:spcBef>
                <a:spcPts val="0"/>
              </a:spcBef>
              <a:spcAft>
                <a:spcPts val="0"/>
              </a:spcAft>
              <a:buSzPts val="1200"/>
              <a:buFont typeface="Work Sans"/>
              <a:buChar char="●"/>
            </a:pPr>
            <a:r>
              <a:rPr lang="en"/>
              <a:t>Technical specifications: A list of the product's/website's technical specifications, such as dimensions, weight, power requirements, connectivity options and hosting platform</a:t>
            </a:r>
            <a:endParaRPr/>
          </a:p>
        </p:txBody>
      </p:sp>
      <p:grpSp>
        <p:nvGrpSpPr>
          <p:cNvPr id="1129" name="Google Shape;1129;p41"/>
          <p:cNvGrpSpPr/>
          <p:nvPr/>
        </p:nvGrpSpPr>
        <p:grpSpPr>
          <a:xfrm>
            <a:off x="5857508" y="805824"/>
            <a:ext cx="2043576" cy="3531844"/>
            <a:chOff x="2769925" y="584575"/>
            <a:chExt cx="2552875" cy="4564875"/>
          </a:xfrm>
        </p:grpSpPr>
        <p:sp>
          <p:nvSpPr>
            <p:cNvPr id="1130" name="Google Shape;1130;p41"/>
            <p:cNvSpPr/>
            <p:nvPr/>
          </p:nvSpPr>
          <p:spPr>
            <a:xfrm>
              <a:off x="2769925" y="584575"/>
              <a:ext cx="2552875" cy="4564875"/>
            </a:xfrm>
            <a:custGeom>
              <a:rect b="b" l="l" r="r" t="t"/>
              <a:pathLst>
                <a:path extrusionOk="0" h="182595" w="102115">
                  <a:moveTo>
                    <a:pt x="15464" y="0"/>
                  </a:moveTo>
                  <a:cubicBezTo>
                    <a:pt x="6931" y="0"/>
                    <a:pt x="0" y="6930"/>
                    <a:pt x="0" y="15503"/>
                  </a:cubicBezTo>
                  <a:lnTo>
                    <a:pt x="0" y="167131"/>
                  </a:lnTo>
                  <a:cubicBezTo>
                    <a:pt x="0" y="175664"/>
                    <a:pt x="6931" y="182594"/>
                    <a:pt x="15464" y="182594"/>
                  </a:cubicBezTo>
                  <a:lnTo>
                    <a:pt x="86651" y="182594"/>
                  </a:lnTo>
                  <a:cubicBezTo>
                    <a:pt x="95184" y="182594"/>
                    <a:pt x="102114" y="175664"/>
                    <a:pt x="102114" y="167131"/>
                  </a:cubicBezTo>
                  <a:lnTo>
                    <a:pt x="102114" y="15503"/>
                  </a:lnTo>
                  <a:cubicBezTo>
                    <a:pt x="102114" y="6930"/>
                    <a:pt x="95184" y="0"/>
                    <a:pt x="86651" y="0"/>
                  </a:cubicBezTo>
                  <a:close/>
                </a:path>
              </a:pathLst>
            </a:custGeom>
            <a:noFill/>
            <a:ln cap="flat" cmpd="sng" w="9525">
              <a:solidFill>
                <a:schemeClr val="dk1"/>
              </a:solidFill>
              <a:prstDash val="solid"/>
              <a:miter lim="4006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1"/>
            <p:cNvSpPr/>
            <p:nvPr/>
          </p:nvSpPr>
          <p:spPr>
            <a:xfrm>
              <a:off x="3785450" y="843306"/>
              <a:ext cx="521800" cy="65175"/>
            </a:xfrm>
            <a:custGeom>
              <a:rect b="b" l="l" r="r" t="t"/>
              <a:pathLst>
                <a:path extrusionOk="0" h="2607" w="20872">
                  <a:moveTo>
                    <a:pt x="1254" y="1"/>
                  </a:moveTo>
                  <a:cubicBezTo>
                    <a:pt x="564" y="1"/>
                    <a:pt x="1" y="586"/>
                    <a:pt x="1" y="1285"/>
                  </a:cubicBezTo>
                  <a:cubicBezTo>
                    <a:pt x="41" y="2006"/>
                    <a:pt x="601" y="2607"/>
                    <a:pt x="1323" y="2607"/>
                  </a:cubicBezTo>
                  <a:lnTo>
                    <a:pt x="19550" y="2607"/>
                  </a:lnTo>
                  <a:cubicBezTo>
                    <a:pt x="20271" y="2607"/>
                    <a:pt x="20872" y="2006"/>
                    <a:pt x="20872" y="1285"/>
                  </a:cubicBezTo>
                  <a:lnTo>
                    <a:pt x="20832" y="1285"/>
                  </a:lnTo>
                  <a:cubicBezTo>
                    <a:pt x="20832" y="586"/>
                    <a:pt x="20268" y="1"/>
                    <a:pt x="19578" y="1"/>
                  </a:cubicBezTo>
                  <a:cubicBezTo>
                    <a:pt x="19555" y="1"/>
                    <a:pt x="19533" y="2"/>
                    <a:pt x="19510" y="3"/>
                  </a:cubicBezTo>
                  <a:lnTo>
                    <a:pt x="1323" y="3"/>
                  </a:lnTo>
                  <a:cubicBezTo>
                    <a:pt x="1300" y="2"/>
                    <a:pt x="1277" y="1"/>
                    <a:pt x="1254" y="1"/>
                  </a:cubicBezTo>
                  <a:close/>
                </a:path>
              </a:pathLst>
            </a:custGeom>
            <a:solidFill>
              <a:schemeClr val="dk1"/>
            </a:solidFill>
            <a:ln cap="flat" cmpd="sng" w="9525">
              <a:solidFill>
                <a:schemeClr val="dk1"/>
              </a:solidFill>
              <a:prstDash val="solid"/>
              <a:miter lim="4006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1"/>
            <p:cNvSpPr/>
            <p:nvPr/>
          </p:nvSpPr>
          <p:spPr>
            <a:xfrm>
              <a:off x="3847550" y="4752385"/>
              <a:ext cx="397625" cy="203325"/>
            </a:xfrm>
            <a:custGeom>
              <a:rect b="b" l="l" r="r" t="t"/>
              <a:pathLst>
                <a:path extrusionOk="0" h="8133" w="15905">
                  <a:moveTo>
                    <a:pt x="4046" y="0"/>
                  </a:moveTo>
                  <a:cubicBezTo>
                    <a:pt x="1803" y="0"/>
                    <a:pt x="0" y="1843"/>
                    <a:pt x="0" y="4086"/>
                  </a:cubicBezTo>
                  <a:cubicBezTo>
                    <a:pt x="0" y="6330"/>
                    <a:pt x="1803" y="8132"/>
                    <a:pt x="4046" y="8132"/>
                  </a:cubicBezTo>
                  <a:lnTo>
                    <a:pt x="11858" y="8132"/>
                  </a:lnTo>
                  <a:cubicBezTo>
                    <a:pt x="14101" y="8132"/>
                    <a:pt x="15904" y="6330"/>
                    <a:pt x="15904" y="4086"/>
                  </a:cubicBezTo>
                  <a:cubicBezTo>
                    <a:pt x="15904" y="1843"/>
                    <a:pt x="14101" y="0"/>
                    <a:pt x="11858" y="0"/>
                  </a:cubicBezTo>
                  <a:close/>
                </a:path>
              </a:pathLst>
            </a:custGeom>
            <a:solidFill>
              <a:schemeClr val="dk1"/>
            </a:solidFill>
            <a:ln cap="flat" cmpd="sng" w="9525">
              <a:solidFill>
                <a:schemeClr val="dk1"/>
              </a:solidFill>
              <a:prstDash val="solid"/>
              <a:miter lim="4006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33" name="Google Shape;1133;p41"/>
          <p:cNvPicPr preferRelativeResize="0"/>
          <p:nvPr/>
        </p:nvPicPr>
        <p:blipFill rotWithShape="1">
          <a:blip r:embed="rId3">
            <a:alphaModFix/>
          </a:blip>
          <a:srcRect b="7868" l="63889" r="9176" t="18384"/>
          <a:stretch/>
        </p:blipFill>
        <p:spPr>
          <a:xfrm>
            <a:off x="6065669" y="1331031"/>
            <a:ext cx="1626670" cy="2481421"/>
          </a:xfrm>
          <a:prstGeom prst="rect">
            <a:avLst/>
          </a:prstGeom>
          <a:noFill/>
          <a:ln cap="flat" cmpd="sng" w="9525">
            <a:solidFill>
              <a:schemeClr val="dk1"/>
            </a:solidFill>
            <a:prstDash val="solid"/>
            <a:round/>
            <a:headEnd len="sm" w="sm" type="none"/>
            <a:tailEnd len="sm" w="sm" type="none"/>
          </a:ln>
        </p:spPr>
      </p:pic>
      <p:sp>
        <p:nvSpPr>
          <p:cNvPr id="1134" name="Google Shape;1134;p41"/>
          <p:cNvSpPr/>
          <p:nvPr/>
        </p:nvSpPr>
        <p:spPr>
          <a:xfrm flipH="1">
            <a:off x="5305804" y="692557"/>
            <a:ext cx="500597" cy="500588"/>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5" name="Google Shape;1135;p41"/>
          <p:cNvGrpSpPr/>
          <p:nvPr/>
        </p:nvGrpSpPr>
        <p:grpSpPr>
          <a:xfrm flipH="1">
            <a:off x="8069907" y="4266351"/>
            <a:ext cx="184587" cy="184592"/>
            <a:chOff x="5219175" y="1126200"/>
            <a:chExt cx="54150" cy="54150"/>
          </a:xfrm>
        </p:grpSpPr>
        <p:sp>
          <p:nvSpPr>
            <p:cNvPr id="1136" name="Google Shape;1136;p41"/>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1"/>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1"/>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1"/>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3" name="Shape 1143"/>
        <p:cNvGrpSpPr/>
        <p:nvPr/>
      </p:nvGrpSpPr>
      <p:grpSpPr>
        <a:xfrm>
          <a:off x="0" y="0"/>
          <a:ext cx="0" cy="0"/>
          <a:chOff x="0" y="0"/>
          <a:chExt cx="0" cy="0"/>
        </a:xfrm>
      </p:grpSpPr>
      <p:sp>
        <p:nvSpPr>
          <p:cNvPr id="1144" name="Google Shape;1144;p42"/>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TIMELINE</a:t>
            </a:r>
            <a:endParaRPr/>
          </a:p>
        </p:txBody>
      </p:sp>
      <p:sp>
        <p:nvSpPr>
          <p:cNvPr id="1145" name="Google Shape;1145;p42"/>
          <p:cNvSpPr txBox="1"/>
          <p:nvPr/>
        </p:nvSpPr>
        <p:spPr>
          <a:xfrm>
            <a:off x="787190" y="1835375"/>
            <a:ext cx="1826700" cy="8808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Conduct extensive useful research on existing policies and their effectiveness</a:t>
            </a:r>
            <a:endParaRPr sz="1200">
              <a:solidFill>
                <a:schemeClr val="dk1"/>
              </a:solidFill>
              <a:latin typeface="Work Sans"/>
              <a:ea typeface="Work Sans"/>
              <a:cs typeface="Work Sans"/>
              <a:sym typeface="Work Sans"/>
            </a:endParaRPr>
          </a:p>
        </p:txBody>
      </p:sp>
      <p:sp>
        <p:nvSpPr>
          <p:cNvPr id="1146" name="Google Shape;1146;p42"/>
          <p:cNvSpPr txBox="1"/>
          <p:nvPr/>
        </p:nvSpPr>
        <p:spPr>
          <a:xfrm>
            <a:off x="2701497" y="1835375"/>
            <a:ext cx="1826700" cy="8808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Identify key stakeholders and solicit their input on proposed policy</a:t>
            </a:r>
            <a:endParaRPr sz="1200">
              <a:solidFill>
                <a:schemeClr val="dk1"/>
              </a:solidFill>
              <a:latin typeface="Work Sans"/>
              <a:ea typeface="Work Sans"/>
              <a:cs typeface="Work Sans"/>
              <a:sym typeface="Work Sans"/>
            </a:endParaRPr>
          </a:p>
        </p:txBody>
      </p:sp>
      <p:sp>
        <p:nvSpPr>
          <p:cNvPr id="1147" name="Google Shape;1147;p42"/>
          <p:cNvSpPr txBox="1"/>
          <p:nvPr/>
        </p:nvSpPr>
        <p:spPr>
          <a:xfrm>
            <a:off x="4615803" y="1835375"/>
            <a:ext cx="1826700" cy="8808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Develop policy proposals that address the key causes of air pollution</a:t>
            </a:r>
            <a:endParaRPr sz="1200">
              <a:solidFill>
                <a:schemeClr val="dk1"/>
              </a:solidFill>
              <a:latin typeface="Work Sans"/>
              <a:ea typeface="Work Sans"/>
              <a:cs typeface="Work Sans"/>
              <a:sym typeface="Work Sans"/>
            </a:endParaRPr>
          </a:p>
        </p:txBody>
      </p:sp>
      <p:sp>
        <p:nvSpPr>
          <p:cNvPr id="1148" name="Google Shape;1148;p42"/>
          <p:cNvSpPr txBox="1"/>
          <p:nvPr/>
        </p:nvSpPr>
        <p:spPr>
          <a:xfrm>
            <a:off x="6530110" y="1835375"/>
            <a:ext cx="1826700" cy="8808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Conduct a cost-benefit analysis of the proposed policy changes</a:t>
            </a:r>
            <a:endParaRPr sz="1200">
              <a:solidFill>
                <a:schemeClr val="dk1"/>
              </a:solidFill>
              <a:latin typeface="Work Sans"/>
              <a:ea typeface="Work Sans"/>
              <a:cs typeface="Work Sans"/>
              <a:sym typeface="Work Sans"/>
            </a:endParaRPr>
          </a:p>
        </p:txBody>
      </p:sp>
      <p:sp>
        <p:nvSpPr>
          <p:cNvPr id="1149" name="Google Shape;1149;p42"/>
          <p:cNvSpPr txBox="1"/>
          <p:nvPr/>
        </p:nvSpPr>
        <p:spPr>
          <a:xfrm>
            <a:off x="787190" y="3607450"/>
            <a:ext cx="1826700" cy="8808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Develop and implement a public awareness campaign to educate the public </a:t>
            </a:r>
            <a:endParaRPr sz="1200">
              <a:solidFill>
                <a:schemeClr val="dk1"/>
              </a:solidFill>
              <a:latin typeface="Work Sans"/>
              <a:ea typeface="Work Sans"/>
              <a:cs typeface="Work Sans"/>
              <a:sym typeface="Work Sans"/>
            </a:endParaRPr>
          </a:p>
          <a:p>
            <a:pPr indent="0" lvl="0" marL="0" rtl="0" algn="l">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150" name="Google Shape;1150;p42"/>
          <p:cNvSpPr txBox="1"/>
          <p:nvPr/>
        </p:nvSpPr>
        <p:spPr>
          <a:xfrm>
            <a:off x="2701497" y="3607450"/>
            <a:ext cx="1826700" cy="8808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Conduct pilot programs to test the effectiveness of the proposed policy</a:t>
            </a:r>
            <a:endParaRPr sz="1200">
              <a:solidFill>
                <a:schemeClr val="dk1"/>
              </a:solidFill>
              <a:latin typeface="Work Sans"/>
              <a:ea typeface="Work Sans"/>
              <a:cs typeface="Work Sans"/>
              <a:sym typeface="Work Sans"/>
            </a:endParaRPr>
          </a:p>
        </p:txBody>
      </p:sp>
      <p:sp>
        <p:nvSpPr>
          <p:cNvPr id="1151" name="Google Shape;1151;p42"/>
          <p:cNvSpPr txBox="1"/>
          <p:nvPr/>
        </p:nvSpPr>
        <p:spPr>
          <a:xfrm>
            <a:off x="4615803" y="3607450"/>
            <a:ext cx="1826700" cy="8808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Develop a wellmade system for monitoring and evaluating the effectiveness </a:t>
            </a:r>
            <a:endParaRPr sz="1200">
              <a:solidFill>
                <a:schemeClr val="dk1"/>
              </a:solidFill>
              <a:latin typeface="Work Sans"/>
              <a:ea typeface="Work Sans"/>
              <a:cs typeface="Work Sans"/>
              <a:sym typeface="Work Sans"/>
            </a:endParaRPr>
          </a:p>
        </p:txBody>
      </p:sp>
      <p:sp>
        <p:nvSpPr>
          <p:cNvPr id="1152" name="Google Shape;1152;p42"/>
          <p:cNvSpPr txBox="1"/>
          <p:nvPr/>
        </p:nvSpPr>
        <p:spPr>
          <a:xfrm>
            <a:off x="6530110" y="3607450"/>
            <a:ext cx="1826700" cy="8808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Develop a smooth system for reporting on the progress of the policy changes</a:t>
            </a:r>
            <a:endParaRPr sz="1200">
              <a:solidFill>
                <a:schemeClr val="dk1"/>
              </a:solidFill>
              <a:latin typeface="Work Sans"/>
              <a:ea typeface="Work Sans"/>
              <a:cs typeface="Work Sans"/>
              <a:sym typeface="Work Sans"/>
            </a:endParaRPr>
          </a:p>
          <a:p>
            <a:pPr indent="0" lvl="0" marL="0" rtl="0" algn="l">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153" name="Google Shape;1153;p42"/>
          <p:cNvSpPr/>
          <p:nvPr/>
        </p:nvSpPr>
        <p:spPr>
          <a:xfrm flipH="1" rot="-5400000">
            <a:off x="1416627" y="1184583"/>
            <a:ext cx="567827" cy="733762"/>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2"/>
          <p:cNvSpPr/>
          <p:nvPr/>
        </p:nvSpPr>
        <p:spPr>
          <a:xfrm flipH="1" rot="-5400000">
            <a:off x="3330933" y="1184583"/>
            <a:ext cx="567827" cy="733762"/>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2"/>
          <p:cNvSpPr/>
          <p:nvPr/>
        </p:nvSpPr>
        <p:spPr>
          <a:xfrm flipH="1" rot="-5400000">
            <a:off x="5245240" y="1184583"/>
            <a:ext cx="567827" cy="733762"/>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2"/>
          <p:cNvSpPr/>
          <p:nvPr/>
        </p:nvSpPr>
        <p:spPr>
          <a:xfrm flipH="1" rot="-5400000">
            <a:off x="7159546" y="1184583"/>
            <a:ext cx="567827" cy="733762"/>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2"/>
          <p:cNvSpPr/>
          <p:nvPr/>
        </p:nvSpPr>
        <p:spPr>
          <a:xfrm flipH="1" rot="-5400000">
            <a:off x="1416627" y="2949108"/>
            <a:ext cx="567827" cy="733762"/>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2"/>
          <p:cNvSpPr/>
          <p:nvPr/>
        </p:nvSpPr>
        <p:spPr>
          <a:xfrm flipH="1" rot="-5400000">
            <a:off x="3330933" y="2949108"/>
            <a:ext cx="567827" cy="733762"/>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2"/>
          <p:cNvSpPr/>
          <p:nvPr/>
        </p:nvSpPr>
        <p:spPr>
          <a:xfrm flipH="1" rot="-5400000">
            <a:off x="5245240" y="2949108"/>
            <a:ext cx="567827" cy="733762"/>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2"/>
          <p:cNvSpPr/>
          <p:nvPr/>
        </p:nvSpPr>
        <p:spPr>
          <a:xfrm flipH="1" rot="-5400000">
            <a:off x="7159546" y="2949108"/>
            <a:ext cx="567827" cy="733762"/>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1" name="Google Shape;1161;p42"/>
          <p:cNvCxnSpPr/>
          <p:nvPr/>
        </p:nvCxnSpPr>
        <p:spPr>
          <a:xfrm>
            <a:off x="2067415" y="1551464"/>
            <a:ext cx="1180500" cy="0"/>
          </a:xfrm>
          <a:prstGeom prst="straightConnector1">
            <a:avLst/>
          </a:prstGeom>
          <a:noFill/>
          <a:ln cap="flat" cmpd="sng" w="9525">
            <a:solidFill>
              <a:schemeClr val="dk1"/>
            </a:solidFill>
            <a:prstDash val="solid"/>
            <a:round/>
            <a:headEnd len="med" w="med" type="none"/>
            <a:tailEnd len="med" w="med" type="none"/>
          </a:ln>
        </p:spPr>
      </p:cxnSp>
      <p:cxnSp>
        <p:nvCxnSpPr>
          <p:cNvPr id="1162" name="Google Shape;1162;p42"/>
          <p:cNvCxnSpPr/>
          <p:nvPr/>
        </p:nvCxnSpPr>
        <p:spPr>
          <a:xfrm>
            <a:off x="2067415" y="3315989"/>
            <a:ext cx="1180500" cy="0"/>
          </a:xfrm>
          <a:prstGeom prst="straightConnector1">
            <a:avLst/>
          </a:prstGeom>
          <a:noFill/>
          <a:ln cap="flat" cmpd="sng" w="9525">
            <a:solidFill>
              <a:schemeClr val="dk1"/>
            </a:solidFill>
            <a:prstDash val="solid"/>
            <a:round/>
            <a:headEnd len="med" w="med" type="none"/>
            <a:tailEnd len="med" w="med" type="none"/>
          </a:ln>
        </p:spPr>
      </p:cxnSp>
      <p:cxnSp>
        <p:nvCxnSpPr>
          <p:cNvPr id="1163" name="Google Shape;1163;p42"/>
          <p:cNvCxnSpPr/>
          <p:nvPr/>
        </p:nvCxnSpPr>
        <p:spPr>
          <a:xfrm>
            <a:off x="3981753" y="1551464"/>
            <a:ext cx="1180500" cy="0"/>
          </a:xfrm>
          <a:prstGeom prst="straightConnector1">
            <a:avLst/>
          </a:prstGeom>
          <a:noFill/>
          <a:ln cap="flat" cmpd="sng" w="9525">
            <a:solidFill>
              <a:schemeClr val="dk1"/>
            </a:solidFill>
            <a:prstDash val="solid"/>
            <a:round/>
            <a:headEnd len="med" w="med" type="none"/>
            <a:tailEnd len="med" w="med" type="none"/>
          </a:ln>
        </p:spPr>
      </p:cxnSp>
      <p:cxnSp>
        <p:nvCxnSpPr>
          <p:cNvPr id="1164" name="Google Shape;1164;p42"/>
          <p:cNvCxnSpPr/>
          <p:nvPr/>
        </p:nvCxnSpPr>
        <p:spPr>
          <a:xfrm>
            <a:off x="3981753" y="3315989"/>
            <a:ext cx="1180500" cy="0"/>
          </a:xfrm>
          <a:prstGeom prst="straightConnector1">
            <a:avLst/>
          </a:prstGeom>
          <a:noFill/>
          <a:ln cap="flat" cmpd="sng" w="9525">
            <a:solidFill>
              <a:schemeClr val="dk1"/>
            </a:solidFill>
            <a:prstDash val="solid"/>
            <a:round/>
            <a:headEnd len="med" w="med" type="none"/>
            <a:tailEnd len="med" w="med" type="none"/>
          </a:ln>
        </p:spPr>
      </p:cxnSp>
      <p:cxnSp>
        <p:nvCxnSpPr>
          <p:cNvPr id="1165" name="Google Shape;1165;p42"/>
          <p:cNvCxnSpPr/>
          <p:nvPr/>
        </p:nvCxnSpPr>
        <p:spPr>
          <a:xfrm>
            <a:off x="5896103" y="1551464"/>
            <a:ext cx="1180500" cy="0"/>
          </a:xfrm>
          <a:prstGeom prst="straightConnector1">
            <a:avLst/>
          </a:prstGeom>
          <a:noFill/>
          <a:ln cap="flat" cmpd="sng" w="9525">
            <a:solidFill>
              <a:schemeClr val="dk1"/>
            </a:solidFill>
            <a:prstDash val="solid"/>
            <a:round/>
            <a:headEnd len="med" w="med" type="none"/>
            <a:tailEnd len="med" w="med" type="none"/>
          </a:ln>
        </p:spPr>
      </p:cxnSp>
      <p:cxnSp>
        <p:nvCxnSpPr>
          <p:cNvPr id="1166" name="Google Shape;1166;p42"/>
          <p:cNvCxnSpPr/>
          <p:nvPr/>
        </p:nvCxnSpPr>
        <p:spPr>
          <a:xfrm>
            <a:off x="5896103" y="3315989"/>
            <a:ext cx="1180500" cy="0"/>
          </a:xfrm>
          <a:prstGeom prst="straightConnector1">
            <a:avLst/>
          </a:prstGeom>
          <a:noFill/>
          <a:ln cap="flat" cmpd="sng" w="9525">
            <a:solidFill>
              <a:schemeClr val="dk1"/>
            </a:solidFill>
            <a:prstDash val="solid"/>
            <a:round/>
            <a:headEnd len="med" w="med" type="none"/>
            <a:tailEnd len="med" w="med" type="none"/>
          </a:ln>
        </p:spPr>
      </p:cxnSp>
      <p:sp>
        <p:nvSpPr>
          <p:cNvPr id="1167" name="Google Shape;1167;p42"/>
          <p:cNvSpPr txBox="1"/>
          <p:nvPr/>
        </p:nvSpPr>
        <p:spPr>
          <a:xfrm>
            <a:off x="1464440" y="1267550"/>
            <a:ext cx="472200" cy="5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pen Sans ExtraBold"/>
                <a:ea typeface="Open Sans ExtraBold"/>
                <a:cs typeface="Open Sans ExtraBold"/>
                <a:sym typeface="Open Sans ExtraBold"/>
              </a:rPr>
              <a:t>01</a:t>
            </a:r>
            <a:endParaRPr sz="1800">
              <a:solidFill>
                <a:schemeClr val="dk1"/>
              </a:solidFill>
              <a:latin typeface="Open Sans ExtraBold"/>
              <a:ea typeface="Open Sans ExtraBold"/>
              <a:cs typeface="Open Sans ExtraBold"/>
              <a:sym typeface="Open Sans ExtraBold"/>
            </a:endParaRPr>
          </a:p>
        </p:txBody>
      </p:sp>
      <p:sp>
        <p:nvSpPr>
          <p:cNvPr id="1168" name="Google Shape;1168;p42"/>
          <p:cNvSpPr txBox="1"/>
          <p:nvPr/>
        </p:nvSpPr>
        <p:spPr>
          <a:xfrm>
            <a:off x="3378747" y="1267550"/>
            <a:ext cx="472200" cy="5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pen Sans ExtraBold"/>
                <a:ea typeface="Open Sans ExtraBold"/>
                <a:cs typeface="Open Sans ExtraBold"/>
                <a:sym typeface="Open Sans ExtraBold"/>
              </a:rPr>
              <a:t>02</a:t>
            </a:r>
            <a:endParaRPr sz="1800">
              <a:solidFill>
                <a:schemeClr val="dk1"/>
              </a:solidFill>
              <a:latin typeface="Open Sans ExtraBold"/>
              <a:ea typeface="Open Sans ExtraBold"/>
              <a:cs typeface="Open Sans ExtraBold"/>
              <a:sym typeface="Open Sans ExtraBold"/>
            </a:endParaRPr>
          </a:p>
        </p:txBody>
      </p:sp>
      <p:sp>
        <p:nvSpPr>
          <p:cNvPr id="1169" name="Google Shape;1169;p42"/>
          <p:cNvSpPr txBox="1"/>
          <p:nvPr/>
        </p:nvSpPr>
        <p:spPr>
          <a:xfrm>
            <a:off x="5293053" y="1267550"/>
            <a:ext cx="472200" cy="5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pen Sans ExtraBold"/>
                <a:ea typeface="Open Sans ExtraBold"/>
                <a:cs typeface="Open Sans ExtraBold"/>
                <a:sym typeface="Open Sans ExtraBold"/>
              </a:rPr>
              <a:t>03</a:t>
            </a:r>
            <a:endParaRPr sz="1800">
              <a:solidFill>
                <a:schemeClr val="dk1"/>
              </a:solidFill>
              <a:latin typeface="Open Sans ExtraBold"/>
              <a:ea typeface="Open Sans ExtraBold"/>
              <a:cs typeface="Open Sans ExtraBold"/>
              <a:sym typeface="Open Sans ExtraBold"/>
            </a:endParaRPr>
          </a:p>
        </p:txBody>
      </p:sp>
      <p:sp>
        <p:nvSpPr>
          <p:cNvPr id="1170" name="Google Shape;1170;p42"/>
          <p:cNvSpPr txBox="1"/>
          <p:nvPr/>
        </p:nvSpPr>
        <p:spPr>
          <a:xfrm>
            <a:off x="7207360" y="1267550"/>
            <a:ext cx="472200" cy="5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pen Sans ExtraBold"/>
                <a:ea typeface="Open Sans ExtraBold"/>
                <a:cs typeface="Open Sans ExtraBold"/>
                <a:sym typeface="Open Sans ExtraBold"/>
              </a:rPr>
              <a:t>04</a:t>
            </a:r>
            <a:endParaRPr sz="1800">
              <a:solidFill>
                <a:schemeClr val="dk1"/>
              </a:solidFill>
              <a:latin typeface="Open Sans ExtraBold"/>
              <a:ea typeface="Open Sans ExtraBold"/>
              <a:cs typeface="Open Sans ExtraBold"/>
              <a:sym typeface="Open Sans ExtraBold"/>
            </a:endParaRPr>
          </a:p>
        </p:txBody>
      </p:sp>
      <p:sp>
        <p:nvSpPr>
          <p:cNvPr id="1171" name="Google Shape;1171;p42"/>
          <p:cNvSpPr txBox="1"/>
          <p:nvPr/>
        </p:nvSpPr>
        <p:spPr>
          <a:xfrm>
            <a:off x="1464440" y="3032075"/>
            <a:ext cx="472200" cy="5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pen Sans ExtraBold"/>
                <a:ea typeface="Open Sans ExtraBold"/>
                <a:cs typeface="Open Sans ExtraBold"/>
                <a:sym typeface="Open Sans ExtraBold"/>
              </a:rPr>
              <a:t>05</a:t>
            </a:r>
            <a:endParaRPr sz="1800">
              <a:solidFill>
                <a:schemeClr val="dk1"/>
              </a:solidFill>
              <a:latin typeface="Open Sans ExtraBold"/>
              <a:ea typeface="Open Sans ExtraBold"/>
              <a:cs typeface="Open Sans ExtraBold"/>
              <a:sym typeface="Open Sans ExtraBold"/>
            </a:endParaRPr>
          </a:p>
        </p:txBody>
      </p:sp>
      <p:sp>
        <p:nvSpPr>
          <p:cNvPr id="1172" name="Google Shape;1172;p42"/>
          <p:cNvSpPr txBox="1"/>
          <p:nvPr/>
        </p:nvSpPr>
        <p:spPr>
          <a:xfrm>
            <a:off x="3378747" y="3032075"/>
            <a:ext cx="472200" cy="5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pen Sans ExtraBold"/>
                <a:ea typeface="Open Sans ExtraBold"/>
                <a:cs typeface="Open Sans ExtraBold"/>
                <a:sym typeface="Open Sans ExtraBold"/>
              </a:rPr>
              <a:t>06</a:t>
            </a:r>
            <a:endParaRPr sz="1800">
              <a:solidFill>
                <a:schemeClr val="dk1"/>
              </a:solidFill>
              <a:latin typeface="Open Sans ExtraBold"/>
              <a:ea typeface="Open Sans ExtraBold"/>
              <a:cs typeface="Open Sans ExtraBold"/>
              <a:sym typeface="Open Sans ExtraBold"/>
            </a:endParaRPr>
          </a:p>
        </p:txBody>
      </p:sp>
      <p:sp>
        <p:nvSpPr>
          <p:cNvPr id="1173" name="Google Shape;1173;p42"/>
          <p:cNvSpPr txBox="1"/>
          <p:nvPr/>
        </p:nvSpPr>
        <p:spPr>
          <a:xfrm>
            <a:off x="5293053" y="3032075"/>
            <a:ext cx="472200" cy="5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pen Sans ExtraBold"/>
                <a:ea typeface="Open Sans ExtraBold"/>
                <a:cs typeface="Open Sans ExtraBold"/>
                <a:sym typeface="Open Sans ExtraBold"/>
              </a:rPr>
              <a:t>07</a:t>
            </a:r>
            <a:endParaRPr sz="1800">
              <a:solidFill>
                <a:schemeClr val="dk1"/>
              </a:solidFill>
              <a:latin typeface="Open Sans ExtraBold"/>
              <a:ea typeface="Open Sans ExtraBold"/>
              <a:cs typeface="Open Sans ExtraBold"/>
              <a:sym typeface="Open Sans ExtraBold"/>
            </a:endParaRPr>
          </a:p>
        </p:txBody>
      </p:sp>
      <p:sp>
        <p:nvSpPr>
          <p:cNvPr id="1174" name="Google Shape;1174;p42"/>
          <p:cNvSpPr txBox="1"/>
          <p:nvPr/>
        </p:nvSpPr>
        <p:spPr>
          <a:xfrm>
            <a:off x="7207360" y="3032075"/>
            <a:ext cx="472200" cy="567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dk1"/>
                </a:solidFill>
                <a:latin typeface="Open Sans ExtraBold"/>
                <a:ea typeface="Open Sans ExtraBold"/>
                <a:cs typeface="Open Sans ExtraBold"/>
                <a:sym typeface="Open Sans ExtraBold"/>
              </a:rPr>
              <a:t>08</a:t>
            </a:r>
            <a:endParaRPr sz="1800">
              <a:solidFill>
                <a:schemeClr val="dk1"/>
              </a:solidFill>
              <a:latin typeface="Open Sans ExtraBold"/>
              <a:ea typeface="Open Sans ExtraBold"/>
              <a:cs typeface="Open Sans ExtraBold"/>
              <a:sym typeface="Open Sans ExtraBold"/>
            </a:endParaRPr>
          </a:p>
        </p:txBody>
      </p:sp>
      <p:cxnSp>
        <p:nvCxnSpPr>
          <p:cNvPr id="1175" name="Google Shape;1175;p42"/>
          <p:cNvCxnSpPr>
            <a:stCxn id="1148" idx="2"/>
            <a:endCxn id="1171" idx="0"/>
          </p:cNvCxnSpPr>
          <p:nvPr/>
        </p:nvCxnSpPr>
        <p:spPr>
          <a:xfrm rot="5400000">
            <a:off x="4414060" y="2675"/>
            <a:ext cx="315900" cy="5742900"/>
          </a:xfrm>
          <a:prstGeom prst="curvedConnector3">
            <a:avLst>
              <a:gd fmla="val 50000" name="adj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9" name="Shape 1179"/>
        <p:cNvGrpSpPr/>
        <p:nvPr/>
      </p:nvGrpSpPr>
      <p:grpSpPr>
        <a:xfrm>
          <a:off x="0" y="0"/>
          <a:ext cx="0" cy="0"/>
          <a:chOff x="0" y="0"/>
          <a:chExt cx="0" cy="0"/>
        </a:xfrm>
      </p:grpSpPr>
      <p:sp>
        <p:nvSpPr>
          <p:cNvPr id="1180" name="Google Shape;1180;p43"/>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ROADTRIP</a:t>
            </a:r>
            <a:endParaRPr/>
          </a:p>
        </p:txBody>
      </p:sp>
      <p:graphicFrame>
        <p:nvGraphicFramePr>
          <p:cNvPr id="1181" name="Google Shape;1181;p43"/>
          <p:cNvGraphicFramePr/>
          <p:nvPr/>
        </p:nvGraphicFramePr>
        <p:xfrm>
          <a:off x="724313" y="1322500"/>
          <a:ext cx="3000000" cy="3000000"/>
        </p:xfrm>
        <a:graphic>
          <a:graphicData uri="http://schemas.openxmlformats.org/drawingml/2006/table">
            <a:tbl>
              <a:tblPr>
                <a:noFill/>
                <a:tableStyleId>{1EA16F11-7984-4FFE-8602-4CBC00D0069E}</a:tableStyleId>
              </a:tblPr>
              <a:tblGrid>
                <a:gridCol w="1215000"/>
                <a:gridCol w="1827675"/>
                <a:gridCol w="387725"/>
                <a:gridCol w="387725"/>
                <a:gridCol w="387725"/>
                <a:gridCol w="387725"/>
                <a:gridCol w="387725"/>
                <a:gridCol w="387725"/>
                <a:gridCol w="387725"/>
                <a:gridCol w="387725"/>
                <a:gridCol w="387725"/>
                <a:gridCol w="387725"/>
                <a:gridCol w="387725"/>
                <a:gridCol w="387725"/>
              </a:tblGrid>
              <a:tr h="438150">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INITIATIVE</a:t>
                      </a:r>
                      <a:endParaRPr b="1" i="1" sz="1200">
                        <a:solidFill>
                          <a:schemeClr val="dk1"/>
                        </a:solidFill>
                        <a:latin typeface="Open Sans"/>
                        <a:ea typeface="Open Sans"/>
                        <a:cs typeface="Open Sans"/>
                        <a:sym typeface="Open Sans"/>
                      </a:endParaRPr>
                    </a:p>
                  </a:txBody>
                  <a:tcPr marT="66675" marB="6667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OBJECTIVE</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JAN</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FEB</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MAR</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APR</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MAY</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JUN</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JUL</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AUG</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SEP</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OCT</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NOV</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20000"/>
                        </a:lnSpc>
                        <a:spcBef>
                          <a:spcPts val="0"/>
                        </a:spcBef>
                        <a:spcAft>
                          <a:spcPts val="0"/>
                        </a:spcAft>
                        <a:buNone/>
                      </a:pPr>
                      <a:r>
                        <a:rPr b="1" i="1" lang="en" sz="1200">
                          <a:solidFill>
                            <a:schemeClr val="dk1"/>
                          </a:solidFill>
                          <a:latin typeface="Open Sans"/>
                          <a:ea typeface="Open Sans"/>
                          <a:cs typeface="Open Sans"/>
                          <a:sym typeface="Open Sans"/>
                        </a:rPr>
                        <a:t>DEC</a:t>
                      </a:r>
                      <a:endParaRPr b="1" i="1" sz="1200">
                        <a:solidFill>
                          <a:schemeClr val="dk1"/>
                        </a:solidFill>
                        <a:latin typeface="Open Sans"/>
                        <a:ea typeface="Open Sans"/>
                        <a:cs typeface="Open Sans"/>
                        <a:sym typeface="Open Sans"/>
                      </a:endParaRPr>
                    </a:p>
                  </a:txBody>
                  <a:tcPr marT="91425" marB="91425"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7675">
                <a:tc>
                  <a:txBody>
                    <a:bodyPr/>
                    <a:lstStyle/>
                    <a:p>
                      <a:pPr indent="0" lvl="0" marL="0" rtl="0" algn="ctr">
                        <a:lnSpc>
                          <a:spcPct val="100000"/>
                        </a:lnSpc>
                        <a:spcBef>
                          <a:spcPts val="0"/>
                        </a:spcBef>
                        <a:spcAft>
                          <a:spcPts val="0"/>
                        </a:spcAft>
                        <a:buNone/>
                      </a:pPr>
                      <a:r>
                        <a:rPr b="1" lang="en" sz="1000">
                          <a:solidFill>
                            <a:schemeClr val="dk1"/>
                          </a:solidFill>
                          <a:latin typeface="Work Sans"/>
                          <a:ea typeface="Work Sans"/>
                          <a:cs typeface="Work Sans"/>
                          <a:sym typeface="Work Sans"/>
                        </a:rPr>
                        <a:t>Research</a:t>
                      </a:r>
                      <a:endParaRPr b="1"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Collect &amp; analyze data on current air pollution levels</a:t>
                      </a:r>
                      <a:endParaRPr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7675">
                <a:tc>
                  <a:txBody>
                    <a:bodyPr/>
                    <a:lstStyle/>
                    <a:p>
                      <a:pPr indent="0" lvl="0" marL="0" rtl="0" algn="ctr">
                        <a:lnSpc>
                          <a:spcPct val="100000"/>
                        </a:lnSpc>
                        <a:spcBef>
                          <a:spcPts val="0"/>
                        </a:spcBef>
                        <a:spcAft>
                          <a:spcPts val="0"/>
                        </a:spcAft>
                        <a:buNone/>
                      </a:pPr>
                      <a:r>
                        <a:rPr b="1" lang="en" sz="1000">
                          <a:solidFill>
                            <a:schemeClr val="dk1"/>
                          </a:solidFill>
                          <a:latin typeface="Work Sans"/>
                          <a:ea typeface="Work Sans"/>
                          <a:cs typeface="Work Sans"/>
                          <a:sym typeface="Work Sans"/>
                        </a:rPr>
                        <a:t>Identify key stakeholders</a:t>
                      </a:r>
                      <a:endParaRPr b="1"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Identify and engage with relevant stakeholders</a:t>
                      </a:r>
                      <a:endParaRPr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7675">
                <a:tc>
                  <a:txBody>
                    <a:bodyPr/>
                    <a:lstStyle/>
                    <a:p>
                      <a:pPr indent="0" lvl="0" marL="0" rtl="0" algn="ctr">
                        <a:lnSpc>
                          <a:spcPct val="100000"/>
                        </a:lnSpc>
                        <a:spcBef>
                          <a:spcPts val="0"/>
                        </a:spcBef>
                        <a:spcAft>
                          <a:spcPts val="0"/>
                        </a:spcAft>
                        <a:buNone/>
                      </a:pPr>
                      <a:r>
                        <a:rPr b="1" lang="en" sz="1000">
                          <a:solidFill>
                            <a:schemeClr val="dk1"/>
                          </a:solidFill>
                          <a:latin typeface="Work Sans"/>
                          <a:ea typeface="Work Sans"/>
                          <a:cs typeface="Work Sans"/>
                          <a:sym typeface="Work Sans"/>
                        </a:rPr>
                        <a:t>Develop policy proposals</a:t>
                      </a:r>
                      <a:endParaRPr b="1"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Develop proposals to reduce pollution levels</a:t>
                      </a:r>
                      <a:endParaRPr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7675">
                <a:tc>
                  <a:txBody>
                    <a:bodyPr/>
                    <a:lstStyle/>
                    <a:p>
                      <a:pPr indent="0" lvl="0" marL="0" rtl="0" algn="ctr">
                        <a:lnSpc>
                          <a:spcPct val="100000"/>
                        </a:lnSpc>
                        <a:spcBef>
                          <a:spcPts val="0"/>
                        </a:spcBef>
                        <a:spcAft>
                          <a:spcPts val="0"/>
                        </a:spcAft>
                        <a:buNone/>
                      </a:pPr>
                      <a:r>
                        <a:rPr b="1" lang="en" sz="1000">
                          <a:solidFill>
                            <a:schemeClr val="dk1"/>
                          </a:solidFill>
                          <a:latin typeface="Work Sans"/>
                          <a:ea typeface="Work Sans"/>
                          <a:cs typeface="Work Sans"/>
                          <a:sym typeface="Work Sans"/>
                        </a:rPr>
                        <a:t>Cost-benefit analysis</a:t>
                      </a:r>
                      <a:endParaRPr b="1"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Economic costs &amp; benefits of the proposed proposals</a:t>
                      </a:r>
                      <a:endParaRPr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7675">
                <a:tc>
                  <a:txBody>
                    <a:bodyPr/>
                    <a:lstStyle/>
                    <a:p>
                      <a:pPr indent="0" lvl="0" marL="0" rtl="0" algn="ctr">
                        <a:lnSpc>
                          <a:spcPct val="100000"/>
                        </a:lnSpc>
                        <a:spcBef>
                          <a:spcPts val="0"/>
                        </a:spcBef>
                        <a:spcAft>
                          <a:spcPts val="0"/>
                        </a:spcAft>
                        <a:buNone/>
                      </a:pPr>
                      <a:r>
                        <a:rPr b="1" lang="en" sz="1000">
                          <a:solidFill>
                            <a:schemeClr val="dk1"/>
                          </a:solidFill>
                          <a:latin typeface="Work Sans"/>
                          <a:ea typeface="Work Sans"/>
                          <a:cs typeface="Work Sans"/>
                          <a:sym typeface="Work Sans"/>
                        </a:rPr>
                        <a:t>Public </a:t>
                      </a:r>
                      <a:r>
                        <a:rPr b="1" lang="en" sz="1000">
                          <a:solidFill>
                            <a:schemeClr val="dk1"/>
                          </a:solidFill>
                          <a:latin typeface="Work Sans"/>
                          <a:ea typeface="Work Sans"/>
                          <a:cs typeface="Work Sans"/>
                          <a:sym typeface="Work Sans"/>
                        </a:rPr>
                        <a:t>awareness</a:t>
                      </a:r>
                      <a:r>
                        <a:rPr b="1" lang="en" sz="1000">
                          <a:solidFill>
                            <a:schemeClr val="dk1"/>
                          </a:solidFill>
                          <a:latin typeface="Work Sans"/>
                          <a:ea typeface="Work Sans"/>
                          <a:cs typeface="Work Sans"/>
                          <a:sym typeface="Work Sans"/>
                        </a:rPr>
                        <a:t> campaign</a:t>
                      </a:r>
                      <a:endParaRPr b="1"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Execute a public campaign aimed at raising awareness </a:t>
                      </a:r>
                      <a:endParaRPr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47675">
                <a:tc>
                  <a:txBody>
                    <a:bodyPr/>
                    <a:lstStyle/>
                    <a:p>
                      <a:pPr indent="0" lvl="0" marL="0" rtl="0" algn="ctr">
                        <a:lnSpc>
                          <a:spcPct val="100000"/>
                        </a:lnSpc>
                        <a:spcBef>
                          <a:spcPts val="0"/>
                        </a:spcBef>
                        <a:spcAft>
                          <a:spcPts val="0"/>
                        </a:spcAft>
                        <a:buNone/>
                      </a:pPr>
                      <a:r>
                        <a:rPr b="1" lang="en" sz="1000">
                          <a:solidFill>
                            <a:schemeClr val="dk1"/>
                          </a:solidFill>
                          <a:latin typeface="Work Sans"/>
                          <a:ea typeface="Work Sans"/>
                          <a:cs typeface="Work Sans"/>
                          <a:sym typeface="Work Sans"/>
                        </a:rPr>
                        <a:t>Monitoring and </a:t>
                      </a:r>
                      <a:r>
                        <a:rPr b="1" lang="en" sz="1000">
                          <a:solidFill>
                            <a:schemeClr val="dk1"/>
                          </a:solidFill>
                          <a:latin typeface="Work Sans"/>
                          <a:ea typeface="Work Sans"/>
                          <a:cs typeface="Work Sans"/>
                          <a:sym typeface="Work Sans"/>
                        </a:rPr>
                        <a:t>evaluation</a:t>
                      </a:r>
                      <a:endParaRPr b="1"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Implement the policies &amp; monitor the effectiveness</a:t>
                      </a:r>
                      <a:endParaRPr sz="1000">
                        <a:solidFill>
                          <a:schemeClr val="dk1"/>
                        </a:solidFill>
                        <a:latin typeface="Work Sans"/>
                        <a:ea typeface="Work Sans"/>
                        <a:cs typeface="Work Sans"/>
                        <a:sym typeface="Work Sans"/>
                      </a:endParaRPr>
                    </a:p>
                  </a:txBody>
                  <a:tcPr marT="47625" marB="47625" marR="47625" marL="476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000">
                          <a:solidFill>
                            <a:schemeClr val="dk1"/>
                          </a:solidFill>
                          <a:latin typeface="Work Sans"/>
                          <a:ea typeface="Work Sans"/>
                          <a:cs typeface="Work Sans"/>
                          <a:sym typeface="Work Sans"/>
                        </a:rPr>
                        <a:t> </a:t>
                      </a:r>
                      <a:endParaRPr sz="1000">
                        <a:solidFill>
                          <a:schemeClr val="dk1"/>
                        </a:solidFill>
                        <a:latin typeface="Work Sans"/>
                        <a:ea typeface="Work Sans"/>
                        <a:cs typeface="Work Sans"/>
                        <a:sym typeface="Work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5" name="Shape 1185"/>
        <p:cNvGrpSpPr/>
        <p:nvPr/>
      </p:nvGrpSpPr>
      <p:grpSpPr>
        <a:xfrm>
          <a:off x="0" y="0"/>
          <a:ext cx="0" cy="0"/>
          <a:chOff x="0" y="0"/>
          <a:chExt cx="0" cy="0"/>
        </a:xfrm>
      </p:grpSpPr>
      <p:sp>
        <p:nvSpPr>
          <p:cNvPr id="1186" name="Google Shape;1186;p44"/>
          <p:cNvSpPr txBox="1"/>
          <p:nvPr>
            <p:ph type="title"/>
          </p:nvPr>
        </p:nvSpPr>
        <p:spPr>
          <a:xfrm>
            <a:off x="883788" y="584075"/>
            <a:ext cx="2702100" cy="101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1187" name="Google Shape;1187;p44"/>
          <p:cNvSpPr txBox="1"/>
          <p:nvPr>
            <p:ph idx="1" type="subTitle"/>
          </p:nvPr>
        </p:nvSpPr>
        <p:spPr>
          <a:xfrm>
            <a:off x="883788" y="1555075"/>
            <a:ext cx="2702100" cy="140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photo showcase can be a useful addition to a business project proposal as it can help to visually communicate the concept or idea being proposed</a:t>
            </a:r>
            <a:endParaRPr/>
          </a:p>
        </p:txBody>
      </p:sp>
      <p:pic>
        <p:nvPicPr>
          <p:cNvPr id="1188" name="Google Shape;1188;p44"/>
          <p:cNvPicPr preferRelativeResize="0"/>
          <p:nvPr/>
        </p:nvPicPr>
        <p:blipFill rotWithShape="1">
          <a:blip r:embed="rId3">
            <a:alphaModFix/>
          </a:blip>
          <a:srcRect b="1578" l="0" r="0" t="18280"/>
          <a:stretch/>
        </p:blipFill>
        <p:spPr>
          <a:xfrm>
            <a:off x="971413" y="3097325"/>
            <a:ext cx="2741400" cy="1462200"/>
          </a:xfrm>
          <a:prstGeom prst="roundRect">
            <a:avLst>
              <a:gd fmla="val 16667" name="adj"/>
            </a:avLst>
          </a:prstGeom>
          <a:noFill/>
          <a:ln>
            <a:noFill/>
          </a:ln>
        </p:spPr>
      </p:pic>
      <p:pic>
        <p:nvPicPr>
          <p:cNvPr id="1189" name="Google Shape;1189;p44"/>
          <p:cNvPicPr preferRelativeResize="0"/>
          <p:nvPr/>
        </p:nvPicPr>
        <p:blipFill rotWithShape="1">
          <a:blip r:embed="rId4">
            <a:alphaModFix/>
          </a:blip>
          <a:srcRect b="5699" l="5736" r="5041" t="5805"/>
          <a:stretch/>
        </p:blipFill>
        <p:spPr>
          <a:xfrm>
            <a:off x="3835344" y="644150"/>
            <a:ext cx="2362800" cy="1754100"/>
          </a:xfrm>
          <a:prstGeom prst="roundRect">
            <a:avLst>
              <a:gd fmla="val 16667" name="adj"/>
            </a:avLst>
          </a:prstGeom>
          <a:noFill/>
          <a:ln>
            <a:noFill/>
          </a:ln>
        </p:spPr>
      </p:pic>
      <p:pic>
        <p:nvPicPr>
          <p:cNvPr id="1190" name="Google Shape;1190;p44"/>
          <p:cNvPicPr preferRelativeResize="0"/>
          <p:nvPr/>
        </p:nvPicPr>
        <p:blipFill rotWithShape="1">
          <a:blip r:embed="rId5">
            <a:alphaModFix/>
          </a:blip>
          <a:srcRect b="950" l="14107" r="14641" t="3992"/>
          <a:stretch/>
        </p:blipFill>
        <p:spPr>
          <a:xfrm>
            <a:off x="6320675" y="644150"/>
            <a:ext cx="1939500" cy="3929100"/>
          </a:xfrm>
          <a:prstGeom prst="roundRect">
            <a:avLst>
              <a:gd fmla="val 16667" name="adj"/>
            </a:avLst>
          </a:prstGeom>
          <a:noFill/>
          <a:ln>
            <a:noFill/>
          </a:ln>
        </p:spPr>
      </p:pic>
      <p:pic>
        <p:nvPicPr>
          <p:cNvPr id="1191" name="Google Shape;1191;p44"/>
          <p:cNvPicPr preferRelativeResize="0"/>
          <p:nvPr/>
        </p:nvPicPr>
        <p:blipFill rotWithShape="1">
          <a:blip r:embed="rId6">
            <a:alphaModFix/>
          </a:blip>
          <a:srcRect b="0" l="26539" r="2291" t="8483"/>
          <a:stretch/>
        </p:blipFill>
        <p:spPr>
          <a:xfrm>
            <a:off x="3835344" y="2534225"/>
            <a:ext cx="2362800" cy="2025300"/>
          </a:xfrm>
          <a:prstGeom prst="roundRect">
            <a:avLst>
              <a:gd fmla="val 16667" name="adj"/>
            </a:avLst>
          </a:prstGeom>
          <a:noFill/>
          <a:ln>
            <a:noFill/>
          </a:ln>
        </p:spPr>
      </p:pic>
      <p:grpSp>
        <p:nvGrpSpPr>
          <p:cNvPr id="1192" name="Google Shape;1192;p44"/>
          <p:cNvGrpSpPr/>
          <p:nvPr/>
        </p:nvGrpSpPr>
        <p:grpSpPr>
          <a:xfrm flipH="1">
            <a:off x="6088466" y="2373943"/>
            <a:ext cx="184587" cy="184592"/>
            <a:chOff x="5219175" y="1126200"/>
            <a:chExt cx="54150" cy="54150"/>
          </a:xfrm>
        </p:grpSpPr>
        <p:sp>
          <p:nvSpPr>
            <p:cNvPr id="1193" name="Google Shape;1193;p44"/>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4"/>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4"/>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4"/>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 name="Google Shape;1197;p44"/>
          <p:cNvSpPr/>
          <p:nvPr/>
        </p:nvSpPr>
        <p:spPr>
          <a:xfrm flipH="1">
            <a:off x="7944231" y="1059125"/>
            <a:ext cx="626844" cy="626798"/>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4"/>
          <p:cNvSpPr/>
          <p:nvPr/>
        </p:nvSpPr>
        <p:spPr>
          <a:xfrm flipH="1">
            <a:off x="729399" y="3352023"/>
            <a:ext cx="485051" cy="484975"/>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 name="Google Shape;1199;p44"/>
          <p:cNvGrpSpPr/>
          <p:nvPr/>
        </p:nvGrpSpPr>
        <p:grpSpPr>
          <a:xfrm flipH="1">
            <a:off x="3764366" y="2373943"/>
            <a:ext cx="184587" cy="184592"/>
            <a:chOff x="5219175" y="1126200"/>
            <a:chExt cx="54150" cy="54150"/>
          </a:xfrm>
        </p:grpSpPr>
        <p:sp>
          <p:nvSpPr>
            <p:cNvPr id="1200" name="Google Shape;1200;p44"/>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4"/>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4"/>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4"/>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7" name="Shape 1207"/>
        <p:cNvGrpSpPr/>
        <p:nvPr/>
      </p:nvGrpSpPr>
      <p:grpSpPr>
        <a:xfrm>
          <a:off x="0" y="0"/>
          <a:ext cx="0" cy="0"/>
          <a:chOff x="0" y="0"/>
          <a:chExt cx="0" cy="0"/>
        </a:xfrm>
      </p:grpSpPr>
      <p:sp>
        <p:nvSpPr>
          <p:cNvPr id="1208" name="Google Shape;1208;p45"/>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PROJECT EXPENSES</a:t>
            </a:r>
            <a:endParaRPr/>
          </a:p>
        </p:txBody>
      </p:sp>
      <p:sp>
        <p:nvSpPr>
          <p:cNvPr id="1209" name="Google Shape;1209;p45"/>
          <p:cNvSpPr txBox="1"/>
          <p:nvPr/>
        </p:nvSpPr>
        <p:spPr>
          <a:xfrm>
            <a:off x="715100" y="4464750"/>
            <a:ext cx="7704000" cy="144000"/>
          </a:xfrm>
          <a:prstGeom prst="rect">
            <a:avLst/>
          </a:prstGeom>
          <a:noFill/>
          <a:ln>
            <a:noFill/>
          </a:ln>
        </p:spPr>
        <p:txBody>
          <a:bodyPr anchorCtr="0" anchor="ctr" bIns="91425" lIns="91425" spcFirstLastPara="1" rIns="91425" wrap="square" tIns="91425">
            <a:noAutofit/>
          </a:bodyPr>
          <a:lstStyle/>
          <a:p>
            <a:pPr indent="0" lvl="0" marL="0" rtl="0" algn="ctr">
              <a:lnSpc>
                <a:spcPct val="120000"/>
              </a:lnSpc>
              <a:spcBef>
                <a:spcPts val="0"/>
              </a:spcBef>
              <a:spcAft>
                <a:spcPts val="0"/>
              </a:spcAft>
              <a:buNone/>
            </a:pPr>
            <a:r>
              <a:rPr lang="en" sz="1000">
                <a:solidFill>
                  <a:schemeClr val="dk1"/>
                </a:solidFill>
                <a:latin typeface="Work Sans"/>
                <a:ea typeface="Work Sans"/>
                <a:cs typeface="Work Sans"/>
                <a:sym typeface="Work Sans"/>
              </a:rPr>
              <a:t>Follow the link in the graph to modify its data and then paste the new one here.</a:t>
            </a:r>
            <a:r>
              <a:rPr lang="en" sz="1000">
                <a:solidFill>
                  <a:schemeClr val="dk1"/>
                </a:solidFill>
                <a:uFill>
                  <a:noFill/>
                </a:uFill>
                <a:latin typeface="Work Sans"/>
                <a:ea typeface="Work Sans"/>
                <a:cs typeface="Work Sans"/>
                <a:sym typeface="Work Sans"/>
                <a:hlinkClick r:id="rId3">
                  <a:extLst>
                    <a:ext uri="{A12FA001-AC4F-418D-AE19-62706E023703}">
                      <ahyp:hlinkClr val="tx"/>
                    </a:ext>
                  </a:extLst>
                </a:hlinkClick>
              </a:rPr>
              <a:t> </a:t>
            </a:r>
            <a:r>
              <a:rPr b="1" lang="en" sz="1000">
                <a:solidFill>
                  <a:schemeClr val="dk1"/>
                </a:solidFill>
                <a:uFill>
                  <a:noFill/>
                </a:uFill>
                <a:latin typeface="Work Sans"/>
                <a:ea typeface="Work Sans"/>
                <a:cs typeface="Work Sans"/>
                <a:sym typeface="Work Sans"/>
                <a:hlinkClick r:id="rId4">
                  <a:extLst>
                    <a:ext uri="{A12FA001-AC4F-418D-AE19-62706E023703}">
                      <ahyp:hlinkClr val="tx"/>
                    </a:ext>
                  </a:extLst>
                </a:hlinkClick>
              </a:rPr>
              <a:t>For more info, click here</a:t>
            </a:r>
            <a:endParaRPr sz="1100">
              <a:solidFill>
                <a:schemeClr val="dk1"/>
              </a:solidFill>
              <a:latin typeface="Work Sans"/>
              <a:ea typeface="Work Sans"/>
              <a:cs typeface="Work Sans"/>
              <a:sym typeface="Work Sans"/>
            </a:endParaRPr>
          </a:p>
        </p:txBody>
      </p:sp>
      <p:sp>
        <p:nvSpPr>
          <p:cNvPr id="1210" name="Google Shape;1210;p45"/>
          <p:cNvSpPr txBox="1"/>
          <p:nvPr/>
        </p:nvSpPr>
        <p:spPr>
          <a:xfrm>
            <a:off x="5778875" y="1077075"/>
            <a:ext cx="2640300" cy="441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b="1" i="1" lang="en" sz="2100">
                <a:solidFill>
                  <a:schemeClr val="dk1"/>
                </a:solidFill>
                <a:latin typeface="Open Sans"/>
                <a:ea typeface="Open Sans"/>
                <a:cs typeface="Open Sans"/>
                <a:sym typeface="Open Sans"/>
              </a:rPr>
              <a:t>LABOR</a:t>
            </a:r>
            <a:endParaRPr b="1" i="1" sz="2100">
              <a:solidFill>
                <a:schemeClr val="dk1"/>
              </a:solidFill>
              <a:latin typeface="Open Sans"/>
              <a:ea typeface="Open Sans"/>
              <a:cs typeface="Open Sans"/>
              <a:sym typeface="Open Sans"/>
            </a:endParaRPr>
          </a:p>
          <a:p>
            <a:pPr indent="0" lvl="0" marL="0" rtl="0" algn="l">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211" name="Google Shape;1211;p45"/>
          <p:cNvSpPr txBox="1"/>
          <p:nvPr/>
        </p:nvSpPr>
        <p:spPr>
          <a:xfrm>
            <a:off x="5778875" y="1389975"/>
            <a:ext cx="2640300" cy="288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lang="en" sz="1200">
                <a:solidFill>
                  <a:schemeClr val="dk1"/>
                </a:solidFill>
                <a:latin typeface="Work Sans"/>
                <a:ea typeface="Work Sans"/>
                <a:cs typeface="Work Sans"/>
                <a:sym typeface="Work Sans"/>
              </a:rPr>
              <a:t>Despite being red, Mars is cold</a:t>
            </a:r>
            <a:endParaRPr sz="1200">
              <a:solidFill>
                <a:schemeClr val="dk1"/>
              </a:solidFill>
              <a:latin typeface="Work Sans"/>
              <a:ea typeface="Work Sans"/>
              <a:cs typeface="Work Sans"/>
              <a:sym typeface="Work Sans"/>
            </a:endParaRPr>
          </a:p>
        </p:txBody>
      </p:sp>
      <p:sp>
        <p:nvSpPr>
          <p:cNvPr id="1212" name="Google Shape;1212;p45"/>
          <p:cNvSpPr txBox="1"/>
          <p:nvPr/>
        </p:nvSpPr>
        <p:spPr>
          <a:xfrm>
            <a:off x="5778875" y="1739479"/>
            <a:ext cx="2640300" cy="441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b="1" i="1" lang="en" sz="2100">
                <a:solidFill>
                  <a:schemeClr val="dk1"/>
                </a:solidFill>
                <a:latin typeface="Open Sans"/>
                <a:ea typeface="Open Sans"/>
                <a:cs typeface="Open Sans"/>
                <a:sym typeface="Open Sans"/>
              </a:rPr>
              <a:t>MATERIALS</a:t>
            </a:r>
            <a:endParaRPr b="1" i="1" sz="2100">
              <a:solidFill>
                <a:schemeClr val="dk1"/>
              </a:solidFill>
              <a:latin typeface="Open Sans"/>
              <a:ea typeface="Open Sans"/>
              <a:cs typeface="Open Sans"/>
              <a:sym typeface="Open Sans"/>
            </a:endParaRPr>
          </a:p>
          <a:p>
            <a:pPr indent="0" lvl="0" marL="0" rtl="0" algn="l">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213" name="Google Shape;1213;p45"/>
          <p:cNvSpPr txBox="1"/>
          <p:nvPr/>
        </p:nvSpPr>
        <p:spPr>
          <a:xfrm>
            <a:off x="5778875" y="2052381"/>
            <a:ext cx="2640300" cy="288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lang="en" sz="1200">
                <a:solidFill>
                  <a:schemeClr val="dk1"/>
                </a:solidFill>
                <a:latin typeface="Work Sans"/>
                <a:ea typeface="Work Sans"/>
                <a:cs typeface="Work Sans"/>
                <a:sym typeface="Work Sans"/>
              </a:rPr>
              <a:t>Saturn is a gas giant with rings</a:t>
            </a:r>
            <a:endParaRPr sz="1200">
              <a:solidFill>
                <a:schemeClr val="dk1"/>
              </a:solidFill>
              <a:latin typeface="Work Sans"/>
              <a:ea typeface="Work Sans"/>
              <a:cs typeface="Work Sans"/>
              <a:sym typeface="Work Sans"/>
            </a:endParaRPr>
          </a:p>
        </p:txBody>
      </p:sp>
      <p:sp>
        <p:nvSpPr>
          <p:cNvPr id="1214" name="Google Shape;1214;p45"/>
          <p:cNvSpPr txBox="1"/>
          <p:nvPr/>
        </p:nvSpPr>
        <p:spPr>
          <a:xfrm>
            <a:off x="5778875" y="2401882"/>
            <a:ext cx="2640300" cy="441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b="1" i="1" lang="en" sz="2100">
                <a:solidFill>
                  <a:schemeClr val="dk1"/>
                </a:solidFill>
                <a:latin typeface="Open Sans"/>
                <a:ea typeface="Open Sans"/>
                <a:cs typeface="Open Sans"/>
                <a:sym typeface="Open Sans"/>
              </a:rPr>
              <a:t>EQUIPMENT</a:t>
            </a:r>
            <a:endParaRPr b="1" i="1" sz="2100">
              <a:solidFill>
                <a:schemeClr val="dk1"/>
              </a:solidFill>
              <a:latin typeface="Open Sans"/>
              <a:ea typeface="Open Sans"/>
              <a:cs typeface="Open Sans"/>
              <a:sym typeface="Open Sans"/>
            </a:endParaRPr>
          </a:p>
          <a:p>
            <a:pPr indent="0" lvl="0" marL="0" rtl="0" algn="l">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215" name="Google Shape;1215;p45"/>
          <p:cNvSpPr txBox="1"/>
          <p:nvPr/>
        </p:nvSpPr>
        <p:spPr>
          <a:xfrm>
            <a:off x="5778875" y="2714788"/>
            <a:ext cx="2640300" cy="288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lang="en" sz="1200">
                <a:solidFill>
                  <a:schemeClr val="dk1"/>
                </a:solidFill>
                <a:latin typeface="Work Sans"/>
                <a:ea typeface="Work Sans"/>
                <a:cs typeface="Work Sans"/>
                <a:sym typeface="Work Sans"/>
              </a:rPr>
              <a:t>Neptune is very far away from us</a:t>
            </a:r>
            <a:endParaRPr sz="1200">
              <a:solidFill>
                <a:schemeClr val="dk1"/>
              </a:solidFill>
              <a:latin typeface="Work Sans"/>
              <a:ea typeface="Work Sans"/>
              <a:cs typeface="Work Sans"/>
              <a:sym typeface="Work Sans"/>
            </a:endParaRPr>
          </a:p>
        </p:txBody>
      </p:sp>
      <p:sp>
        <p:nvSpPr>
          <p:cNvPr id="1216" name="Google Shape;1216;p45"/>
          <p:cNvSpPr txBox="1"/>
          <p:nvPr/>
        </p:nvSpPr>
        <p:spPr>
          <a:xfrm>
            <a:off x="5778875" y="3064286"/>
            <a:ext cx="2640300" cy="441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b="1" i="1" lang="en" sz="2100">
                <a:solidFill>
                  <a:schemeClr val="dk1"/>
                </a:solidFill>
                <a:latin typeface="Open Sans"/>
                <a:ea typeface="Open Sans"/>
                <a:cs typeface="Open Sans"/>
                <a:sym typeface="Open Sans"/>
              </a:rPr>
              <a:t>OVERHEAD</a:t>
            </a:r>
            <a:endParaRPr b="1" i="1" sz="2100">
              <a:solidFill>
                <a:schemeClr val="dk1"/>
              </a:solidFill>
              <a:latin typeface="Open Sans"/>
              <a:ea typeface="Open Sans"/>
              <a:cs typeface="Open Sans"/>
              <a:sym typeface="Open Sans"/>
            </a:endParaRPr>
          </a:p>
          <a:p>
            <a:pPr indent="0" lvl="0" marL="0" rtl="0" algn="l">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217" name="Google Shape;1217;p45"/>
          <p:cNvSpPr txBox="1"/>
          <p:nvPr/>
        </p:nvSpPr>
        <p:spPr>
          <a:xfrm>
            <a:off x="5778875" y="3377194"/>
            <a:ext cx="2640300" cy="288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lang="en" sz="1200">
                <a:solidFill>
                  <a:schemeClr val="dk1"/>
                </a:solidFill>
                <a:latin typeface="Work Sans"/>
                <a:ea typeface="Work Sans"/>
                <a:cs typeface="Work Sans"/>
                <a:sym typeface="Work Sans"/>
              </a:rPr>
              <a:t>Venus has a very nice name</a:t>
            </a:r>
            <a:endParaRPr sz="1200">
              <a:solidFill>
                <a:schemeClr val="dk1"/>
              </a:solidFill>
              <a:latin typeface="Work Sans"/>
              <a:ea typeface="Work Sans"/>
              <a:cs typeface="Work Sans"/>
              <a:sym typeface="Work Sans"/>
            </a:endParaRPr>
          </a:p>
        </p:txBody>
      </p:sp>
      <p:sp>
        <p:nvSpPr>
          <p:cNvPr id="1218" name="Google Shape;1218;p45"/>
          <p:cNvSpPr txBox="1"/>
          <p:nvPr/>
        </p:nvSpPr>
        <p:spPr>
          <a:xfrm>
            <a:off x="5778875" y="3726690"/>
            <a:ext cx="2640300" cy="441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b="1" i="1" lang="en" sz="2100">
                <a:solidFill>
                  <a:schemeClr val="dk1"/>
                </a:solidFill>
                <a:latin typeface="Open Sans"/>
                <a:ea typeface="Open Sans"/>
                <a:cs typeface="Open Sans"/>
                <a:sym typeface="Open Sans"/>
              </a:rPr>
              <a:t>OTHER</a:t>
            </a:r>
            <a:endParaRPr b="1" i="1" sz="2100">
              <a:solidFill>
                <a:schemeClr val="dk1"/>
              </a:solidFill>
              <a:latin typeface="Open Sans"/>
              <a:ea typeface="Open Sans"/>
              <a:cs typeface="Open Sans"/>
              <a:sym typeface="Open Sans"/>
            </a:endParaRPr>
          </a:p>
          <a:p>
            <a:pPr indent="0" lvl="0" marL="0" rtl="0" algn="l">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219" name="Google Shape;1219;p45"/>
          <p:cNvSpPr txBox="1"/>
          <p:nvPr/>
        </p:nvSpPr>
        <p:spPr>
          <a:xfrm>
            <a:off x="5778875" y="4039600"/>
            <a:ext cx="2640300" cy="288900"/>
          </a:xfrm>
          <a:prstGeom prst="rect">
            <a:avLst/>
          </a:prstGeom>
          <a:noFill/>
          <a:ln>
            <a:noFill/>
          </a:ln>
        </p:spPr>
        <p:txBody>
          <a:bodyPr anchorCtr="0" anchor="t" bIns="91425" lIns="73150" spcFirstLastPara="1" rIns="73150" wrap="square" tIns="91425">
            <a:noAutofit/>
          </a:bodyPr>
          <a:lstStyle/>
          <a:p>
            <a:pPr indent="0" lvl="0" marL="0" rtl="0" algn="l">
              <a:lnSpc>
                <a:spcPct val="100000"/>
              </a:lnSpc>
              <a:spcBef>
                <a:spcPts val="0"/>
              </a:spcBef>
              <a:spcAft>
                <a:spcPts val="0"/>
              </a:spcAft>
              <a:buNone/>
            </a:pPr>
            <a:r>
              <a:rPr lang="en" sz="1200">
                <a:solidFill>
                  <a:schemeClr val="dk1"/>
                </a:solidFill>
                <a:latin typeface="Work Sans"/>
                <a:ea typeface="Work Sans"/>
                <a:cs typeface="Work Sans"/>
                <a:sym typeface="Work Sans"/>
              </a:rPr>
              <a:t>Earth is the only planet with life</a:t>
            </a:r>
            <a:endParaRPr sz="1200">
              <a:solidFill>
                <a:schemeClr val="dk1"/>
              </a:solidFill>
              <a:latin typeface="Work Sans"/>
              <a:ea typeface="Work Sans"/>
              <a:cs typeface="Work Sans"/>
              <a:sym typeface="Work Sans"/>
            </a:endParaRPr>
          </a:p>
        </p:txBody>
      </p:sp>
      <p:pic>
        <p:nvPicPr>
          <p:cNvPr id="1220" name="Google Shape;1220;p45" title="Gráfico">
            <a:hlinkClick r:id="rId5"/>
          </p:cNvPr>
          <p:cNvPicPr preferRelativeResize="0"/>
          <p:nvPr/>
        </p:nvPicPr>
        <p:blipFill>
          <a:blip r:embed="rId6">
            <a:alphaModFix/>
          </a:blip>
          <a:stretch>
            <a:fillRect/>
          </a:stretch>
        </p:blipFill>
        <p:spPr>
          <a:xfrm>
            <a:off x="720000" y="1222125"/>
            <a:ext cx="4177526" cy="2946475"/>
          </a:xfrm>
          <a:prstGeom prst="rect">
            <a:avLst/>
          </a:prstGeom>
          <a:noFill/>
          <a:ln>
            <a:noFill/>
          </a:ln>
        </p:spPr>
      </p:pic>
      <p:sp>
        <p:nvSpPr>
          <p:cNvPr id="1221" name="Google Shape;1221;p45"/>
          <p:cNvSpPr/>
          <p:nvPr/>
        </p:nvSpPr>
        <p:spPr>
          <a:xfrm flipH="1" rot="-5400000">
            <a:off x="5129836" y="1080577"/>
            <a:ext cx="521811" cy="674357"/>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lt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5"/>
          <p:cNvSpPr txBox="1"/>
          <p:nvPr/>
        </p:nvSpPr>
        <p:spPr>
          <a:xfrm>
            <a:off x="5139641" y="1156850"/>
            <a:ext cx="502200" cy="5220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600">
                <a:solidFill>
                  <a:schemeClr val="dk1"/>
                </a:solidFill>
                <a:latin typeface="Open Sans ExtraBold"/>
                <a:ea typeface="Open Sans ExtraBold"/>
                <a:cs typeface="Open Sans ExtraBold"/>
                <a:sym typeface="Open Sans ExtraBold"/>
              </a:rPr>
              <a:t>40%</a:t>
            </a:r>
            <a:endParaRPr sz="1600">
              <a:solidFill>
                <a:schemeClr val="dk1"/>
              </a:solidFill>
              <a:latin typeface="Open Sans ExtraBold"/>
              <a:ea typeface="Open Sans ExtraBold"/>
              <a:cs typeface="Open Sans ExtraBold"/>
              <a:sym typeface="Open Sans ExtraBold"/>
            </a:endParaRPr>
          </a:p>
        </p:txBody>
      </p:sp>
      <p:sp>
        <p:nvSpPr>
          <p:cNvPr id="1223" name="Google Shape;1223;p45"/>
          <p:cNvSpPr/>
          <p:nvPr/>
        </p:nvSpPr>
        <p:spPr>
          <a:xfrm flipH="1" rot="-5400000">
            <a:off x="5129836" y="1703102"/>
            <a:ext cx="521811" cy="674357"/>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accent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5"/>
          <p:cNvSpPr txBox="1"/>
          <p:nvPr/>
        </p:nvSpPr>
        <p:spPr>
          <a:xfrm>
            <a:off x="5139641" y="1779378"/>
            <a:ext cx="502200" cy="5220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600">
                <a:solidFill>
                  <a:schemeClr val="dk1"/>
                </a:solidFill>
                <a:latin typeface="Open Sans ExtraBold"/>
                <a:ea typeface="Open Sans ExtraBold"/>
                <a:cs typeface="Open Sans ExtraBold"/>
                <a:sym typeface="Open Sans ExtraBold"/>
              </a:rPr>
              <a:t>20%</a:t>
            </a:r>
            <a:endParaRPr sz="1600">
              <a:solidFill>
                <a:schemeClr val="dk1"/>
              </a:solidFill>
              <a:latin typeface="Open Sans ExtraBold"/>
              <a:ea typeface="Open Sans ExtraBold"/>
              <a:cs typeface="Open Sans ExtraBold"/>
              <a:sym typeface="Open Sans ExtraBold"/>
            </a:endParaRPr>
          </a:p>
        </p:txBody>
      </p:sp>
      <p:sp>
        <p:nvSpPr>
          <p:cNvPr id="1225" name="Google Shape;1225;p45"/>
          <p:cNvSpPr/>
          <p:nvPr/>
        </p:nvSpPr>
        <p:spPr>
          <a:xfrm flipH="1" rot="-5400000">
            <a:off x="5129836" y="2365490"/>
            <a:ext cx="521811" cy="674357"/>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accent2"/>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5"/>
          <p:cNvSpPr txBox="1"/>
          <p:nvPr/>
        </p:nvSpPr>
        <p:spPr>
          <a:xfrm>
            <a:off x="5139641" y="2441768"/>
            <a:ext cx="502200" cy="5220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600">
                <a:solidFill>
                  <a:schemeClr val="dk1"/>
                </a:solidFill>
                <a:latin typeface="Open Sans ExtraBold"/>
                <a:ea typeface="Open Sans ExtraBold"/>
                <a:cs typeface="Open Sans ExtraBold"/>
                <a:sym typeface="Open Sans ExtraBold"/>
              </a:rPr>
              <a:t>20%</a:t>
            </a:r>
            <a:endParaRPr sz="1600">
              <a:solidFill>
                <a:schemeClr val="dk1"/>
              </a:solidFill>
              <a:latin typeface="Open Sans ExtraBold"/>
              <a:ea typeface="Open Sans ExtraBold"/>
              <a:cs typeface="Open Sans ExtraBold"/>
              <a:sym typeface="Open Sans ExtraBold"/>
            </a:endParaRPr>
          </a:p>
        </p:txBody>
      </p:sp>
      <p:sp>
        <p:nvSpPr>
          <p:cNvPr id="1227" name="Google Shape;1227;p45"/>
          <p:cNvSpPr/>
          <p:nvPr/>
        </p:nvSpPr>
        <p:spPr>
          <a:xfrm flipH="1" rot="-5400000">
            <a:off x="5129836" y="3027915"/>
            <a:ext cx="521811" cy="674357"/>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5"/>
          <p:cNvSpPr txBox="1"/>
          <p:nvPr/>
        </p:nvSpPr>
        <p:spPr>
          <a:xfrm>
            <a:off x="5139641" y="3104197"/>
            <a:ext cx="502200" cy="5220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600">
                <a:solidFill>
                  <a:schemeClr val="dk1"/>
                </a:solidFill>
                <a:latin typeface="Open Sans ExtraBold"/>
                <a:ea typeface="Open Sans ExtraBold"/>
                <a:cs typeface="Open Sans ExtraBold"/>
                <a:sym typeface="Open Sans ExtraBold"/>
              </a:rPr>
              <a:t>15%</a:t>
            </a:r>
            <a:endParaRPr sz="1600">
              <a:solidFill>
                <a:schemeClr val="dk1"/>
              </a:solidFill>
              <a:latin typeface="Open Sans ExtraBold"/>
              <a:ea typeface="Open Sans ExtraBold"/>
              <a:cs typeface="Open Sans ExtraBold"/>
              <a:sym typeface="Open Sans ExtraBold"/>
            </a:endParaRPr>
          </a:p>
        </p:txBody>
      </p:sp>
      <p:sp>
        <p:nvSpPr>
          <p:cNvPr id="1229" name="Google Shape;1229;p45"/>
          <p:cNvSpPr/>
          <p:nvPr/>
        </p:nvSpPr>
        <p:spPr>
          <a:xfrm flipH="1" rot="-5400000">
            <a:off x="5129836" y="3708190"/>
            <a:ext cx="521811" cy="674357"/>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2"/>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5"/>
          <p:cNvSpPr txBox="1"/>
          <p:nvPr/>
        </p:nvSpPr>
        <p:spPr>
          <a:xfrm>
            <a:off x="5139641" y="3784475"/>
            <a:ext cx="502200" cy="522000"/>
          </a:xfrm>
          <a:prstGeom prst="rect">
            <a:avLst/>
          </a:prstGeom>
          <a:noFill/>
          <a:ln>
            <a:noFill/>
          </a:ln>
        </p:spPr>
        <p:txBody>
          <a:bodyPr anchorCtr="0" anchor="ctr" bIns="91425" lIns="0" spcFirstLastPara="1" rIns="0" wrap="square" tIns="91425">
            <a:noAutofit/>
          </a:bodyPr>
          <a:lstStyle/>
          <a:p>
            <a:pPr indent="0" lvl="0" marL="0" rtl="0" algn="ctr">
              <a:spcBef>
                <a:spcPts val="0"/>
              </a:spcBef>
              <a:spcAft>
                <a:spcPts val="0"/>
              </a:spcAft>
              <a:buNone/>
            </a:pPr>
            <a:r>
              <a:rPr lang="en" sz="1600">
                <a:solidFill>
                  <a:schemeClr val="dk1"/>
                </a:solidFill>
                <a:latin typeface="Open Sans ExtraBold"/>
                <a:ea typeface="Open Sans ExtraBold"/>
                <a:cs typeface="Open Sans ExtraBold"/>
                <a:sym typeface="Open Sans ExtraBold"/>
              </a:rPr>
              <a:t>5%</a:t>
            </a:r>
            <a:endParaRPr sz="1600">
              <a:solidFill>
                <a:schemeClr val="dk1"/>
              </a:solidFill>
              <a:latin typeface="Open Sans ExtraBold"/>
              <a:ea typeface="Open Sans ExtraBold"/>
              <a:cs typeface="Open Sans ExtraBold"/>
              <a:sym typeface="Open Sans ExtraBold"/>
            </a:endParaRPr>
          </a:p>
        </p:txBody>
      </p:sp>
      <p:sp>
        <p:nvSpPr>
          <p:cNvPr id="1231" name="Google Shape;1231;p45"/>
          <p:cNvSpPr/>
          <p:nvPr/>
        </p:nvSpPr>
        <p:spPr>
          <a:xfrm>
            <a:off x="2514855" y="2401469"/>
            <a:ext cx="587818" cy="587776"/>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46"/>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KPI DASHBOARD</a:t>
            </a:r>
            <a:endParaRPr/>
          </a:p>
        </p:txBody>
      </p:sp>
      <p:sp>
        <p:nvSpPr>
          <p:cNvPr id="1237" name="Google Shape;1237;p46"/>
          <p:cNvSpPr txBox="1"/>
          <p:nvPr/>
        </p:nvSpPr>
        <p:spPr>
          <a:xfrm>
            <a:off x="715100" y="4464750"/>
            <a:ext cx="7704000" cy="144000"/>
          </a:xfrm>
          <a:prstGeom prst="rect">
            <a:avLst/>
          </a:prstGeom>
          <a:noFill/>
          <a:ln>
            <a:noFill/>
          </a:ln>
        </p:spPr>
        <p:txBody>
          <a:bodyPr anchorCtr="0" anchor="ctr" bIns="91425" lIns="91425" spcFirstLastPara="1" rIns="91425" wrap="square" tIns="91425">
            <a:noAutofit/>
          </a:bodyPr>
          <a:lstStyle/>
          <a:p>
            <a:pPr indent="0" lvl="0" marL="0" rtl="0" algn="ctr">
              <a:lnSpc>
                <a:spcPct val="120000"/>
              </a:lnSpc>
              <a:spcBef>
                <a:spcPts val="0"/>
              </a:spcBef>
              <a:spcAft>
                <a:spcPts val="0"/>
              </a:spcAft>
              <a:buNone/>
            </a:pPr>
            <a:r>
              <a:rPr lang="en" sz="1000">
                <a:solidFill>
                  <a:schemeClr val="dk1"/>
                </a:solidFill>
                <a:latin typeface="Work Sans"/>
                <a:ea typeface="Work Sans"/>
                <a:cs typeface="Work Sans"/>
                <a:sym typeface="Work Sans"/>
              </a:rPr>
              <a:t>Follow the link in the graph to modify its data and then paste the new one here.</a:t>
            </a:r>
            <a:r>
              <a:rPr lang="en" sz="1000">
                <a:solidFill>
                  <a:schemeClr val="dk1"/>
                </a:solidFill>
                <a:uFill>
                  <a:noFill/>
                </a:uFill>
                <a:latin typeface="Work Sans"/>
                <a:ea typeface="Work Sans"/>
                <a:cs typeface="Work Sans"/>
                <a:sym typeface="Work Sans"/>
                <a:hlinkClick r:id="rId3">
                  <a:extLst>
                    <a:ext uri="{A12FA001-AC4F-418D-AE19-62706E023703}">
                      <ahyp:hlinkClr val="tx"/>
                    </a:ext>
                  </a:extLst>
                </a:hlinkClick>
              </a:rPr>
              <a:t> </a:t>
            </a:r>
            <a:r>
              <a:rPr b="1" lang="en" sz="1000">
                <a:solidFill>
                  <a:schemeClr val="dk1"/>
                </a:solidFill>
                <a:uFill>
                  <a:noFill/>
                </a:uFill>
                <a:latin typeface="Work Sans"/>
                <a:ea typeface="Work Sans"/>
                <a:cs typeface="Work Sans"/>
                <a:sym typeface="Work Sans"/>
                <a:hlinkClick r:id="rId4">
                  <a:extLst>
                    <a:ext uri="{A12FA001-AC4F-418D-AE19-62706E023703}">
                      <ahyp:hlinkClr val="tx"/>
                    </a:ext>
                  </a:extLst>
                </a:hlinkClick>
              </a:rPr>
              <a:t>For more info, click here</a:t>
            </a:r>
            <a:endParaRPr sz="1100">
              <a:solidFill>
                <a:schemeClr val="dk1"/>
              </a:solidFill>
              <a:latin typeface="Work Sans"/>
              <a:ea typeface="Work Sans"/>
              <a:cs typeface="Work Sans"/>
              <a:sym typeface="Work Sans"/>
            </a:endParaRPr>
          </a:p>
        </p:txBody>
      </p:sp>
      <p:graphicFrame>
        <p:nvGraphicFramePr>
          <p:cNvPr id="1238" name="Google Shape;1238;p46"/>
          <p:cNvGraphicFramePr/>
          <p:nvPr/>
        </p:nvGraphicFramePr>
        <p:xfrm>
          <a:off x="715100" y="1213075"/>
          <a:ext cx="3000000" cy="3000000"/>
        </p:xfrm>
        <a:graphic>
          <a:graphicData uri="http://schemas.openxmlformats.org/drawingml/2006/table">
            <a:tbl>
              <a:tblPr>
                <a:noFill/>
                <a:tableStyleId>{1EA16F11-7984-4FFE-8602-4CBC00D0069E}</a:tableStyleId>
              </a:tblPr>
              <a:tblGrid>
                <a:gridCol w="1400875"/>
                <a:gridCol w="1400875"/>
                <a:gridCol w="1400875"/>
              </a:tblGrid>
              <a:tr h="573150">
                <a:tc>
                  <a:txBody>
                    <a:bodyPr/>
                    <a:lstStyle/>
                    <a:p>
                      <a:pPr indent="0" lvl="0" marL="0" rtl="0" algn="ctr">
                        <a:lnSpc>
                          <a:spcPct val="100000"/>
                        </a:lnSpc>
                        <a:spcBef>
                          <a:spcPts val="0"/>
                        </a:spcBef>
                        <a:spcAft>
                          <a:spcPts val="0"/>
                        </a:spcAft>
                        <a:buNone/>
                      </a:pPr>
                      <a:r>
                        <a:rPr b="1" i="1" lang="en" sz="1600">
                          <a:solidFill>
                            <a:schemeClr val="dk1"/>
                          </a:solidFill>
                          <a:latin typeface="Open Sans"/>
                          <a:ea typeface="Open Sans"/>
                          <a:cs typeface="Open Sans"/>
                          <a:sym typeface="Open Sans"/>
                        </a:rPr>
                        <a:t>RESOURCE</a:t>
                      </a:r>
                      <a:endParaRPr b="1" i="1" sz="1600">
                        <a:solidFill>
                          <a:schemeClr val="dk1"/>
                        </a:solidFill>
                        <a:latin typeface="Open Sans"/>
                        <a:ea typeface="Open Sans"/>
                        <a:cs typeface="Open Sans"/>
                        <a:sym typeface="Open Sans"/>
                      </a:endParaRPr>
                    </a:p>
                  </a:txBody>
                  <a:tcPr marT="47625" marB="476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i="1" lang="en" sz="1600">
                          <a:solidFill>
                            <a:schemeClr val="dk1"/>
                          </a:solidFill>
                          <a:latin typeface="Open Sans"/>
                          <a:ea typeface="Open Sans"/>
                          <a:cs typeface="Open Sans"/>
                          <a:sym typeface="Open Sans"/>
                        </a:rPr>
                        <a:t>UTILIZATION RATE</a:t>
                      </a:r>
                      <a:endParaRPr b="1" i="1" sz="1600">
                        <a:solidFill>
                          <a:schemeClr val="dk1"/>
                        </a:solidFill>
                        <a:latin typeface="Open Sans"/>
                        <a:ea typeface="Open Sans"/>
                        <a:cs typeface="Open Sans"/>
                        <a:sym typeface="Open Sans"/>
                      </a:endParaRPr>
                    </a:p>
                  </a:txBody>
                  <a:tcPr marT="47625" marB="476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b="1" i="1" lang="en" sz="1600">
                          <a:solidFill>
                            <a:schemeClr val="dk1"/>
                          </a:solidFill>
                          <a:latin typeface="Open Sans"/>
                          <a:ea typeface="Open Sans"/>
                          <a:cs typeface="Open Sans"/>
                          <a:sym typeface="Open Sans"/>
                        </a:rPr>
                        <a:t>COST PER UNIT</a:t>
                      </a:r>
                      <a:endParaRPr b="1" i="1" sz="1600">
                        <a:solidFill>
                          <a:schemeClr val="dk1"/>
                        </a:solidFill>
                        <a:latin typeface="Open Sans"/>
                        <a:ea typeface="Open Sans"/>
                        <a:cs typeface="Open Sans"/>
                        <a:sym typeface="Open Sans"/>
                      </a:endParaRPr>
                    </a:p>
                  </a:txBody>
                  <a:tcPr marT="47625" marB="476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3100">
                <a:tc>
                  <a:txBody>
                    <a:bodyPr/>
                    <a:lstStyle/>
                    <a:p>
                      <a:pPr indent="0" lvl="0" marL="0" rtl="0" algn="ctr">
                        <a:lnSpc>
                          <a:spcPct val="100000"/>
                        </a:lnSpc>
                        <a:spcBef>
                          <a:spcPts val="0"/>
                        </a:spcBef>
                        <a:spcAft>
                          <a:spcPts val="0"/>
                        </a:spcAft>
                        <a:buNone/>
                      </a:pPr>
                      <a:r>
                        <a:rPr lang="en" sz="1200">
                          <a:solidFill>
                            <a:schemeClr val="dk1"/>
                          </a:solidFill>
                          <a:latin typeface="Work Sans SemiBold"/>
                          <a:ea typeface="Work Sans SemiBold"/>
                          <a:cs typeface="Work Sans SemiBold"/>
                          <a:sym typeface="Work Sans SemiBold"/>
                        </a:rPr>
                        <a:t>Labor</a:t>
                      </a:r>
                      <a:endParaRPr sz="1200">
                        <a:solidFill>
                          <a:schemeClr val="dk1"/>
                        </a:solidFill>
                        <a:latin typeface="Work Sans SemiBold"/>
                        <a:ea typeface="Work Sans SemiBold"/>
                        <a:cs typeface="Work Sans SemiBold"/>
                        <a:sym typeface="Work Sans SemiBold"/>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85%</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$50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3100">
                <a:tc>
                  <a:txBody>
                    <a:bodyPr/>
                    <a:lstStyle/>
                    <a:p>
                      <a:pPr indent="0" lvl="0" marL="0" rtl="0" algn="ctr">
                        <a:lnSpc>
                          <a:spcPct val="100000"/>
                        </a:lnSpc>
                        <a:spcBef>
                          <a:spcPts val="0"/>
                        </a:spcBef>
                        <a:spcAft>
                          <a:spcPts val="0"/>
                        </a:spcAft>
                        <a:buNone/>
                      </a:pPr>
                      <a:r>
                        <a:rPr lang="en" sz="1200">
                          <a:solidFill>
                            <a:schemeClr val="dk1"/>
                          </a:solidFill>
                          <a:latin typeface="Work Sans SemiBold"/>
                          <a:ea typeface="Work Sans SemiBold"/>
                          <a:cs typeface="Work Sans SemiBold"/>
                          <a:sym typeface="Work Sans SemiBold"/>
                        </a:rPr>
                        <a:t>Equipment</a:t>
                      </a:r>
                      <a:endParaRPr sz="1200">
                        <a:solidFill>
                          <a:schemeClr val="dk1"/>
                        </a:solidFill>
                        <a:latin typeface="Work Sans SemiBold"/>
                        <a:ea typeface="Work Sans SemiBold"/>
                        <a:cs typeface="Work Sans SemiBold"/>
                        <a:sym typeface="Work Sans SemiBold"/>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70%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$100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3100">
                <a:tc>
                  <a:txBody>
                    <a:bodyPr/>
                    <a:lstStyle/>
                    <a:p>
                      <a:pPr indent="0" lvl="0" marL="0" rtl="0" algn="ctr">
                        <a:lnSpc>
                          <a:spcPct val="100000"/>
                        </a:lnSpc>
                        <a:spcBef>
                          <a:spcPts val="0"/>
                        </a:spcBef>
                        <a:spcAft>
                          <a:spcPts val="0"/>
                        </a:spcAft>
                        <a:buNone/>
                      </a:pPr>
                      <a:r>
                        <a:rPr lang="en" sz="1200">
                          <a:solidFill>
                            <a:schemeClr val="dk1"/>
                          </a:solidFill>
                          <a:latin typeface="Work Sans SemiBold"/>
                          <a:ea typeface="Work Sans SemiBold"/>
                          <a:cs typeface="Work Sans SemiBold"/>
                          <a:sym typeface="Work Sans SemiBold"/>
                        </a:rPr>
                        <a:t>Materials</a:t>
                      </a:r>
                      <a:endParaRPr sz="1200">
                        <a:solidFill>
                          <a:schemeClr val="dk1"/>
                        </a:solidFill>
                        <a:latin typeface="Work Sans SemiBold"/>
                        <a:ea typeface="Work Sans SemiBold"/>
                        <a:cs typeface="Work Sans SemiBold"/>
                        <a:sym typeface="Work Sans SemiBold"/>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95%</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$20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3100">
                <a:tc>
                  <a:txBody>
                    <a:bodyPr/>
                    <a:lstStyle/>
                    <a:p>
                      <a:pPr indent="0" lvl="0" marL="0" rtl="0" algn="ctr">
                        <a:lnSpc>
                          <a:spcPct val="100000"/>
                        </a:lnSpc>
                        <a:spcBef>
                          <a:spcPts val="0"/>
                        </a:spcBef>
                        <a:spcAft>
                          <a:spcPts val="0"/>
                        </a:spcAft>
                        <a:buNone/>
                      </a:pPr>
                      <a:r>
                        <a:rPr lang="en" sz="1200">
                          <a:solidFill>
                            <a:schemeClr val="dk1"/>
                          </a:solidFill>
                          <a:latin typeface="Work Sans SemiBold"/>
                          <a:ea typeface="Work Sans SemiBold"/>
                          <a:cs typeface="Work Sans SemiBold"/>
                          <a:sym typeface="Work Sans SemiBold"/>
                        </a:rPr>
                        <a:t>Rent</a:t>
                      </a:r>
                      <a:endParaRPr sz="1200">
                        <a:solidFill>
                          <a:schemeClr val="dk1"/>
                        </a:solidFill>
                        <a:latin typeface="Work Sans SemiBold"/>
                        <a:ea typeface="Work Sans SemiBold"/>
                        <a:cs typeface="Work Sans SemiBold"/>
                        <a:sym typeface="Work Sans SemiBold"/>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90%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$1,000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3100">
                <a:tc>
                  <a:txBody>
                    <a:bodyPr/>
                    <a:lstStyle/>
                    <a:p>
                      <a:pPr indent="0" lvl="0" marL="0" rtl="0" algn="ctr">
                        <a:lnSpc>
                          <a:spcPct val="100000"/>
                        </a:lnSpc>
                        <a:spcBef>
                          <a:spcPts val="0"/>
                        </a:spcBef>
                        <a:spcAft>
                          <a:spcPts val="0"/>
                        </a:spcAft>
                        <a:buNone/>
                      </a:pPr>
                      <a:r>
                        <a:rPr lang="en" sz="1200">
                          <a:solidFill>
                            <a:schemeClr val="dk1"/>
                          </a:solidFill>
                          <a:latin typeface="Work Sans SemiBold"/>
                          <a:ea typeface="Work Sans SemiBold"/>
                          <a:cs typeface="Work Sans SemiBold"/>
                          <a:sym typeface="Work Sans SemiBold"/>
                        </a:rPr>
                        <a:t>Energy</a:t>
                      </a:r>
                      <a:endParaRPr sz="1200">
                        <a:solidFill>
                          <a:schemeClr val="dk1"/>
                        </a:solidFill>
                        <a:latin typeface="Work Sans SemiBold"/>
                        <a:ea typeface="Work Sans SemiBold"/>
                        <a:cs typeface="Work Sans SemiBold"/>
                        <a:sym typeface="Work Sans SemiBold"/>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80%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$80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3100">
                <a:tc>
                  <a:txBody>
                    <a:bodyPr/>
                    <a:lstStyle/>
                    <a:p>
                      <a:pPr indent="0" lvl="0" marL="0" rtl="0" algn="ctr">
                        <a:lnSpc>
                          <a:spcPct val="100000"/>
                        </a:lnSpc>
                        <a:spcBef>
                          <a:spcPts val="0"/>
                        </a:spcBef>
                        <a:spcAft>
                          <a:spcPts val="0"/>
                        </a:spcAft>
                        <a:buNone/>
                      </a:pPr>
                      <a:r>
                        <a:rPr lang="en" sz="1200">
                          <a:solidFill>
                            <a:schemeClr val="dk1"/>
                          </a:solidFill>
                          <a:latin typeface="Work Sans SemiBold"/>
                          <a:ea typeface="Work Sans SemiBold"/>
                          <a:cs typeface="Work Sans SemiBold"/>
                          <a:sym typeface="Work Sans SemiBold"/>
                        </a:rPr>
                        <a:t>Software </a:t>
                      </a:r>
                      <a:endParaRPr sz="1200">
                        <a:solidFill>
                          <a:schemeClr val="dk1"/>
                        </a:solidFill>
                        <a:latin typeface="Work Sans SemiBold"/>
                        <a:ea typeface="Work Sans SemiBold"/>
                        <a:cs typeface="Work Sans SemiBold"/>
                        <a:sym typeface="Work Sans SemiBold"/>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80%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$200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53100">
                <a:tc>
                  <a:txBody>
                    <a:bodyPr/>
                    <a:lstStyle/>
                    <a:p>
                      <a:pPr indent="0" lvl="0" marL="0" rtl="0" algn="ctr">
                        <a:lnSpc>
                          <a:spcPct val="100000"/>
                        </a:lnSpc>
                        <a:spcBef>
                          <a:spcPts val="0"/>
                        </a:spcBef>
                        <a:spcAft>
                          <a:spcPts val="0"/>
                        </a:spcAft>
                        <a:buNone/>
                      </a:pPr>
                      <a:r>
                        <a:rPr lang="en" sz="1200">
                          <a:solidFill>
                            <a:schemeClr val="dk1"/>
                          </a:solidFill>
                          <a:latin typeface="Work Sans SemiBold"/>
                          <a:ea typeface="Work Sans SemiBold"/>
                          <a:cs typeface="Work Sans SemiBold"/>
                          <a:sym typeface="Work Sans SemiBold"/>
                        </a:rPr>
                        <a:t>Advertising</a:t>
                      </a:r>
                      <a:endParaRPr sz="1200">
                        <a:solidFill>
                          <a:schemeClr val="dk1"/>
                        </a:solidFill>
                        <a:latin typeface="Work Sans SemiBold"/>
                        <a:ea typeface="Work Sans SemiBold"/>
                        <a:cs typeface="Work Sans SemiBold"/>
                        <a:sym typeface="Work Sans SemiBold"/>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60%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$500</a:t>
                      </a:r>
                      <a:endParaRPr sz="1200">
                        <a:solidFill>
                          <a:schemeClr val="dk1"/>
                        </a:solidFill>
                        <a:latin typeface="Work Sans"/>
                        <a:ea typeface="Work Sans"/>
                        <a:cs typeface="Work Sans"/>
                        <a:sym typeface="Work Sans"/>
                      </a:endParaRPr>
                    </a:p>
                  </a:txBody>
                  <a:tcPr marT="91425" marB="91425" marR="95250" marL="9525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239" name="Google Shape;1239;p46"/>
          <p:cNvSpPr txBox="1"/>
          <p:nvPr/>
        </p:nvSpPr>
        <p:spPr>
          <a:xfrm>
            <a:off x="5044400" y="1131325"/>
            <a:ext cx="1634100" cy="4419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b="1" i="1" lang="en" sz="2100">
                <a:solidFill>
                  <a:schemeClr val="dk1"/>
                </a:solidFill>
                <a:latin typeface="Open Sans"/>
                <a:ea typeface="Open Sans"/>
                <a:cs typeface="Open Sans"/>
                <a:sym typeface="Open Sans"/>
              </a:rPr>
              <a:t>120 U/DAY</a:t>
            </a:r>
            <a:endParaRPr b="1" i="1" sz="2100">
              <a:solidFill>
                <a:schemeClr val="dk1"/>
              </a:solidFill>
              <a:latin typeface="Open Sans"/>
              <a:ea typeface="Open Sans"/>
              <a:cs typeface="Open Sans"/>
              <a:sym typeface="Open Sans"/>
            </a:endParaRPr>
          </a:p>
          <a:p>
            <a:pPr indent="0" lvl="0" marL="0" rtl="0" algn="ctr">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240" name="Google Shape;1240;p46"/>
          <p:cNvSpPr txBox="1"/>
          <p:nvPr/>
        </p:nvSpPr>
        <p:spPr>
          <a:xfrm>
            <a:off x="5044400" y="1470675"/>
            <a:ext cx="1634100" cy="2889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Output per worker</a:t>
            </a:r>
            <a:endParaRPr sz="1200">
              <a:solidFill>
                <a:schemeClr val="dk1"/>
              </a:solidFill>
              <a:latin typeface="Work Sans"/>
              <a:ea typeface="Work Sans"/>
              <a:cs typeface="Work Sans"/>
              <a:sym typeface="Work Sans"/>
            </a:endParaRPr>
          </a:p>
        </p:txBody>
      </p:sp>
      <p:sp>
        <p:nvSpPr>
          <p:cNvPr id="1241" name="Google Shape;1241;p46"/>
          <p:cNvSpPr txBox="1"/>
          <p:nvPr/>
        </p:nvSpPr>
        <p:spPr>
          <a:xfrm>
            <a:off x="6794799" y="1131325"/>
            <a:ext cx="1634100" cy="4419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b="1" i="1" lang="en" sz="2100">
                <a:solidFill>
                  <a:schemeClr val="dk1"/>
                </a:solidFill>
                <a:latin typeface="Open Sans"/>
                <a:ea typeface="Open Sans"/>
                <a:cs typeface="Open Sans"/>
                <a:sym typeface="Open Sans"/>
              </a:rPr>
              <a:t>2H</a:t>
            </a:r>
            <a:endParaRPr b="1" i="1" sz="2100">
              <a:solidFill>
                <a:schemeClr val="dk1"/>
              </a:solidFill>
              <a:latin typeface="Open Sans"/>
              <a:ea typeface="Open Sans"/>
              <a:cs typeface="Open Sans"/>
              <a:sym typeface="Open Sans"/>
            </a:endParaRPr>
          </a:p>
          <a:p>
            <a:pPr indent="0" lvl="0" marL="0" rtl="0" algn="ctr">
              <a:lnSpc>
                <a:spcPct val="100000"/>
              </a:lnSpc>
              <a:spcBef>
                <a:spcPts val="0"/>
              </a:spcBef>
              <a:spcAft>
                <a:spcPts val="0"/>
              </a:spcAft>
              <a:buNone/>
            </a:pPr>
            <a:r>
              <a:t/>
            </a:r>
            <a:endParaRPr sz="1200">
              <a:solidFill>
                <a:schemeClr val="dk1"/>
              </a:solidFill>
              <a:latin typeface="Work Sans"/>
              <a:ea typeface="Work Sans"/>
              <a:cs typeface="Work Sans"/>
              <a:sym typeface="Work Sans"/>
            </a:endParaRPr>
          </a:p>
        </p:txBody>
      </p:sp>
      <p:sp>
        <p:nvSpPr>
          <p:cNvPr id="1242" name="Google Shape;1242;p46"/>
          <p:cNvSpPr txBox="1"/>
          <p:nvPr/>
        </p:nvSpPr>
        <p:spPr>
          <a:xfrm>
            <a:off x="6794799" y="1470675"/>
            <a:ext cx="1634100" cy="288900"/>
          </a:xfrm>
          <a:prstGeom prst="rect">
            <a:avLst/>
          </a:prstGeom>
          <a:noFill/>
          <a:ln>
            <a:noFill/>
          </a:ln>
        </p:spPr>
        <p:txBody>
          <a:bodyPr anchorCtr="0" anchor="t" bIns="91425" lIns="73150" spcFirstLastPara="1" rIns="73150" wrap="square" tIns="91425">
            <a:noAutofit/>
          </a:bodyPr>
          <a:lstStyle/>
          <a:p>
            <a:pPr indent="0" lvl="0" marL="0" rtl="0" algn="ctr">
              <a:lnSpc>
                <a:spcPct val="100000"/>
              </a:lnSpc>
              <a:spcBef>
                <a:spcPts val="0"/>
              </a:spcBef>
              <a:spcAft>
                <a:spcPts val="0"/>
              </a:spcAft>
              <a:buNone/>
            </a:pPr>
            <a:r>
              <a:rPr lang="en" sz="1200">
                <a:solidFill>
                  <a:schemeClr val="dk1"/>
                </a:solidFill>
                <a:latin typeface="Work Sans"/>
                <a:ea typeface="Work Sans"/>
                <a:cs typeface="Work Sans"/>
                <a:sym typeface="Work Sans"/>
              </a:rPr>
              <a:t>To complete a task</a:t>
            </a:r>
            <a:endParaRPr sz="1200">
              <a:solidFill>
                <a:schemeClr val="dk1"/>
              </a:solidFill>
              <a:latin typeface="Work Sans"/>
              <a:ea typeface="Work Sans"/>
              <a:cs typeface="Work Sans"/>
              <a:sym typeface="Work Sans"/>
            </a:endParaRPr>
          </a:p>
        </p:txBody>
      </p:sp>
      <p:grpSp>
        <p:nvGrpSpPr>
          <p:cNvPr id="1243" name="Google Shape;1243;p46"/>
          <p:cNvGrpSpPr/>
          <p:nvPr/>
        </p:nvGrpSpPr>
        <p:grpSpPr>
          <a:xfrm>
            <a:off x="5329758" y="1823865"/>
            <a:ext cx="2826210" cy="143998"/>
            <a:chOff x="2637300" y="3184869"/>
            <a:chExt cx="3869400" cy="197149"/>
          </a:xfrm>
        </p:grpSpPr>
        <p:cxnSp>
          <p:nvCxnSpPr>
            <p:cNvPr id="1244" name="Google Shape;1244;p46"/>
            <p:cNvCxnSpPr/>
            <p:nvPr/>
          </p:nvCxnSpPr>
          <p:spPr>
            <a:xfrm>
              <a:off x="2637300" y="3289650"/>
              <a:ext cx="1682400" cy="0"/>
            </a:xfrm>
            <a:prstGeom prst="straightConnector1">
              <a:avLst/>
            </a:prstGeom>
            <a:noFill/>
            <a:ln cap="flat" cmpd="sng" w="9525">
              <a:solidFill>
                <a:schemeClr val="dk1"/>
              </a:solidFill>
              <a:prstDash val="solid"/>
              <a:round/>
              <a:headEnd len="med" w="med" type="none"/>
              <a:tailEnd len="med" w="med" type="none"/>
            </a:ln>
          </p:spPr>
        </p:cxnSp>
        <p:grpSp>
          <p:nvGrpSpPr>
            <p:cNvPr id="1245" name="Google Shape;1245;p46"/>
            <p:cNvGrpSpPr/>
            <p:nvPr/>
          </p:nvGrpSpPr>
          <p:grpSpPr>
            <a:xfrm>
              <a:off x="4473430" y="3184869"/>
              <a:ext cx="197149" cy="197149"/>
              <a:chOff x="5219175" y="1126200"/>
              <a:chExt cx="54150" cy="54150"/>
            </a:xfrm>
          </p:grpSpPr>
          <p:sp>
            <p:nvSpPr>
              <p:cNvPr id="1246" name="Google Shape;1246;p46"/>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6"/>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6"/>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6"/>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50" name="Google Shape;1250;p46"/>
            <p:cNvCxnSpPr/>
            <p:nvPr/>
          </p:nvCxnSpPr>
          <p:spPr>
            <a:xfrm>
              <a:off x="4824300" y="3289650"/>
              <a:ext cx="1682400" cy="0"/>
            </a:xfrm>
            <a:prstGeom prst="straightConnector1">
              <a:avLst/>
            </a:prstGeom>
            <a:noFill/>
            <a:ln cap="flat" cmpd="sng" w="9525">
              <a:solidFill>
                <a:schemeClr val="dk1"/>
              </a:solidFill>
              <a:prstDash val="solid"/>
              <a:round/>
              <a:headEnd len="med" w="med" type="none"/>
              <a:tailEnd len="med" w="med" type="none"/>
            </a:ln>
          </p:spPr>
        </p:cxnSp>
      </p:grpSp>
      <p:pic>
        <p:nvPicPr>
          <p:cNvPr id="1251" name="Google Shape;1251;p46" title="Gráfico">
            <a:hlinkClick r:id="rId5"/>
          </p:cNvPr>
          <p:cNvPicPr preferRelativeResize="0"/>
          <p:nvPr/>
        </p:nvPicPr>
        <p:blipFill>
          <a:blip r:embed="rId6">
            <a:alphaModFix/>
          </a:blip>
          <a:stretch>
            <a:fillRect/>
          </a:stretch>
        </p:blipFill>
        <p:spPr>
          <a:xfrm>
            <a:off x="5210150" y="2032175"/>
            <a:ext cx="3164949" cy="236588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5" name="Shape 1255"/>
        <p:cNvGrpSpPr/>
        <p:nvPr/>
      </p:nvGrpSpPr>
      <p:grpSpPr>
        <a:xfrm>
          <a:off x="0" y="0"/>
          <a:ext cx="0" cy="0"/>
          <a:chOff x="0" y="0"/>
          <a:chExt cx="0" cy="0"/>
        </a:xfrm>
      </p:grpSpPr>
      <p:sp>
        <p:nvSpPr>
          <p:cNvPr id="1256" name="Google Shape;1256;p47"/>
          <p:cNvSpPr txBox="1"/>
          <p:nvPr>
            <p:ph type="ctrTitle"/>
          </p:nvPr>
        </p:nvSpPr>
        <p:spPr>
          <a:xfrm>
            <a:off x="2429950" y="746025"/>
            <a:ext cx="4284000" cy="87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r>
              <a:rPr lang="en"/>
              <a:t> </a:t>
            </a:r>
            <a:endParaRPr/>
          </a:p>
        </p:txBody>
      </p:sp>
      <p:sp>
        <p:nvSpPr>
          <p:cNvPr id="1257" name="Google Shape;1257;p47"/>
          <p:cNvSpPr txBox="1"/>
          <p:nvPr>
            <p:ph idx="1" type="subTitle"/>
          </p:nvPr>
        </p:nvSpPr>
        <p:spPr>
          <a:xfrm>
            <a:off x="2425075" y="1620900"/>
            <a:ext cx="4293900" cy="11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a:t>Do you have any questions?</a:t>
            </a:r>
            <a:endParaRPr/>
          </a:p>
          <a:p>
            <a:pPr indent="0" lvl="0" marL="0" rtl="0" algn="ctr">
              <a:spcBef>
                <a:spcPts val="100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sp>
        <p:nvSpPr>
          <p:cNvPr id="1258" name="Google Shape;1258;p47"/>
          <p:cNvSpPr txBox="1"/>
          <p:nvPr/>
        </p:nvSpPr>
        <p:spPr>
          <a:xfrm>
            <a:off x="2085975" y="4104200"/>
            <a:ext cx="4751700" cy="2757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100">
                <a:solidFill>
                  <a:schemeClr val="dk1"/>
                </a:solidFill>
                <a:latin typeface="Work Sans"/>
                <a:ea typeface="Work Sans"/>
                <a:cs typeface="Work Sans"/>
                <a:sym typeface="Work Sans"/>
              </a:rPr>
              <a:t>Please keep this slide for attribution</a:t>
            </a:r>
            <a:endParaRPr sz="1100">
              <a:solidFill>
                <a:schemeClr val="dk1"/>
              </a:solidFill>
              <a:latin typeface="Work Sans"/>
              <a:ea typeface="Work Sans"/>
              <a:cs typeface="Work Sans"/>
              <a:sym typeface="Work Sans"/>
            </a:endParaRPr>
          </a:p>
        </p:txBody>
      </p:sp>
      <p:grpSp>
        <p:nvGrpSpPr>
          <p:cNvPr id="1259" name="Google Shape;1259;p47"/>
          <p:cNvGrpSpPr/>
          <p:nvPr/>
        </p:nvGrpSpPr>
        <p:grpSpPr>
          <a:xfrm>
            <a:off x="3161286" y="2936901"/>
            <a:ext cx="621607" cy="481095"/>
            <a:chOff x="3312771" y="2906949"/>
            <a:chExt cx="554858" cy="429434"/>
          </a:xfrm>
        </p:grpSpPr>
        <p:sp>
          <p:nvSpPr>
            <p:cNvPr id="1260" name="Google Shape;1260;p47"/>
            <p:cNvSpPr/>
            <p:nvPr/>
          </p:nvSpPr>
          <p:spPr>
            <a:xfrm flipH="1" rot="-5400000">
              <a:off x="3375483" y="2844238"/>
              <a:ext cx="429434" cy="554858"/>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7"/>
            <p:cNvSpPr/>
            <p:nvPr/>
          </p:nvSpPr>
          <p:spPr>
            <a:xfrm>
              <a:off x="3452509" y="2983823"/>
              <a:ext cx="275382" cy="275687"/>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47"/>
          <p:cNvGrpSpPr/>
          <p:nvPr/>
        </p:nvGrpSpPr>
        <p:grpSpPr>
          <a:xfrm>
            <a:off x="3894560" y="2936901"/>
            <a:ext cx="621607" cy="481095"/>
            <a:chOff x="3967304" y="2906949"/>
            <a:chExt cx="554858" cy="429434"/>
          </a:xfrm>
        </p:grpSpPr>
        <p:sp>
          <p:nvSpPr>
            <p:cNvPr id="1263" name="Google Shape;1263;p47"/>
            <p:cNvSpPr/>
            <p:nvPr/>
          </p:nvSpPr>
          <p:spPr>
            <a:xfrm flipH="1" rot="-5400000">
              <a:off x="4030016" y="2844238"/>
              <a:ext cx="429434" cy="554858"/>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 name="Google Shape;1264;p47"/>
            <p:cNvGrpSpPr/>
            <p:nvPr/>
          </p:nvGrpSpPr>
          <p:grpSpPr>
            <a:xfrm>
              <a:off x="4106899" y="2983967"/>
              <a:ext cx="275668" cy="275398"/>
              <a:chOff x="3303268" y="3817349"/>
              <a:chExt cx="346056" cy="345674"/>
            </a:xfrm>
          </p:grpSpPr>
          <p:sp>
            <p:nvSpPr>
              <p:cNvPr id="1265" name="Google Shape;1265;p4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69" name="Google Shape;1269;p47"/>
          <p:cNvGrpSpPr/>
          <p:nvPr/>
        </p:nvGrpSpPr>
        <p:grpSpPr>
          <a:xfrm>
            <a:off x="4627833" y="2936901"/>
            <a:ext cx="621607" cy="481095"/>
            <a:chOff x="4621838" y="2906949"/>
            <a:chExt cx="554858" cy="429434"/>
          </a:xfrm>
        </p:grpSpPr>
        <p:sp>
          <p:nvSpPr>
            <p:cNvPr id="1270" name="Google Shape;1270;p47"/>
            <p:cNvSpPr/>
            <p:nvPr/>
          </p:nvSpPr>
          <p:spPr>
            <a:xfrm flipH="1" rot="-5400000">
              <a:off x="4684549" y="2844238"/>
              <a:ext cx="429434" cy="554858"/>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1" name="Google Shape;1271;p47"/>
            <p:cNvGrpSpPr/>
            <p:nvPr/>
          </p:nvGrpSpPr>
          <p:grpSpPr>
            <a:xfrm>
              <a:off x="4761433" y="2983967"/>
              <a:ext cx="275668" cy="275398"/>
              <a:chOff x="3752358" y="3817349"/>
              <a:chExt cx="346056" cy="345674"/>
            </a:xfrm>
          </p:grpSpPr>
          <p:sp>
            <p:nvSpPr>
              <p:cNvPr id="1272" name="Google Shape;1272;p4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76" name="Google Shape;1276;p47"/>
          <p:cNvGrpSpPr/>
          <p:nvPr/>
        </p:nvGrpSpPr>
        <p:grpSpPr>
          <a:xfrm>
            <a:off x="5361107" y="2936901"/>
            <a:ext cx="621607" cy="481095"/>
            <a:chOff x="5276371" y="2906949"/>
            <a:chExt cx="554858" cy="429434"/>
          </a:xfrm>
        </p:grpSpPr>
        <p:sp>
          <p:nvSpPr>
            <p:cNvPr id="1277" name="Google Shape;1277;p47"/>
            <p:cNvSpPr/>
            <p:nvPr/>
          </p:nvSpPr>
          <p:spPr>
            <a:xfrm flipH="1" rot="-5400000">
              <a:off x="5339083" y="2844238"/>
              <a:ext cx="429434" cy="554858"/>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 name="Google Shape;1278;p47"/>
            <p:cNvGrpSpPr/>
            <p:nvPr/>
          </p:nvGrpSpPr>
          <p:grpSpPr>
            <a:xfrm>
              <a:off x="5415979" y="2983967"/>
              <a:ext cx="275643" cy="275398"/>
              <a:chOff x="4201447" y="3817349"/>
              <a:chExt cx="346024" cy="345674"/>
            </a:xfrm>
          </p:grpSpPr>
          <p:sp>
            <p:nvSpPr>
              <p:cNvPr id="1279" name="Google Shape;1279;p47"/>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7"/>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81" name="Google Shape;1281;p47"/>
          <p:cNvGrpSpPr/>
          <p:nvPr/>
        </p:nvGrpSpPr>
        <p:grpSpPr>
          <a:xfrm>
            <a:off x="7140746" y="1512926"/>
            <a:ext cx="1742883" cy="3329044"/>
            <a:chOff x="7566863" y="-674412"/>
            <a:chExt cx="1742883" cy="3329044"/>
          </a:xfrm>
        </p:grpSpPr>
        <p:sp>
          <p:nvSpPr>
            <p:cNvPr id="1282" name="Google Shape;1282;p47"/>
            <p:cNvSpPr/>
            <p:nvPr/>
          </p:nvSpPr>
          <p:spPr>
            <a:xfrm rot="10800000">
              <a:off x="8208121" y="-597840"/>
              <a:ext cx="151981" cy="186784"/>
            </a:xfrm>
            <a:custGeom>
              <a:rect b="b" l="l" r="r" t="t"/>
              <a:pathLst>
                <a:path extrusionOk="0" h="4433" w="3607">
                  <a:moveTo>
                    <a:pt x="1804" y="0"/>
                  </a:moveTo>
                  <a:lnTo>
                    <a:pt x="1756" y="391"/>
                  </a:lnTo>
                  <a:cubicBezTo>
                    <a:pt x="1644" y="1323"/>
                    <a:pt x="928" y="2067"/>
                    <a:pt x="1" y="2217"/>
                  </a:cubicBezTo>
                  <a:cubicBezTo>
                    <a:pt x="928" y="2365"/>
                    <a:pt x="1644" y="3110"/>
                    <a:pt x="1756" y="4042"/>
                  </a:cubicBezTo>
                  <a:lnTo>
                    <a:pt x="1804" y="4433"/>
                  </a:lnTo>
                  <a:lnTo>
                    <a:pt x="1851" y="4042"/>
                  </a:lnTo>
                  <a:cubicBezTo>
                    <a:pt x="1963" y="3110"/>
                    <a:pt x="2679" y="2365"/>
                    <a:pt x="3607" y="2217"/>
                  </a:cubicBezTo>
                  <a:cubicBezTo>
                    <a:pt x="2679" y="2067"/>
                    <a:pt x="1963" y="1323"/>
                    <a:pt x="1851" y="391"/>
                  </a:cubicBezTo>
                  <a:lnTo>
                    <a:pt x="1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3" name="Google Shape;1283;p47"/>
            <p:cNvGrpSpPr/>
            <p:nvPr/>
          </p:nvGrpSpPr>
          <p:grpSpPr>
            <a:xfrm>
              <a:off x="7566863" y="-674412"/>
              <a:ext cx="1742883" cy="3329044"/>
              <a:chOff x="7557463" y="-974987"/>
              <a:chExt cx="1742883" cy="3329044"/>
            </a:xfrm>
          </p:grpSpPr>
          <p:sp>
            <p:nvSpPr>
              <p:cNvPr id="1284" name="Google Shape;1284;p47"/>
              <p:cNvSpPr/>
              <p:nvPr/>
            </p:nvSpPr>
            <p:spPr>
              <a:xfrm rot="10800000">
                <a:off x="8094214" y="-744377"/>
                <a:ext cx="128722" cy="1144555"/>
              </a:xfrm>
              <a:custGeom>
                <a:rect b="b" l="l" r="r" t="t"/>
                <a:pathLst>
                  <a:path extrusionOk="0" fill="none" h="27164" w="3055">
                    <a:moveTo>
                      <a:pt x="0" y="27164"/>
                    </a:moveTo>
                    <a:cubicBezTo>
                      <a:pt x="1914" y="24731"/>
                      <a:pt x="3055" y="21661"/>
                      <a:pt x="3055" y="18326"/>
                    </a:cubicBezTo>
                    <a:lnTo>
                      <a:pt x="3055"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7"/>
              <p:cNvSpPr/>
              <p:nvPr/>
            </p:nvSpPr>
            <p:spPr>
              <a:xfrm rot="10800000">
                <a:off x="8094231" y="-974987"/>
                <a:ext cx="1206114" cy="3329044"/>
              </a:xfrm>
              <a:custGeom>
                <a:rect b="b" l="l" r="r" t="t"/>
                <a:pathLst>
                  <a:path extrusionOk="0" fill="none" h="79009" w="28625">
                    <a:moveTo>
                      <a:pt x="28625" y="20820"/>
                    </a:moveTo>
                    <a:lnTo>
                      <a:pt x="28625" y="14313"/>
                    </a:lnTo>
                    <a:cubicBezTo>
                      <a:pt x="28625" y="6409"/>
                      <a:pt x="22218" y="0"/>
                      <a:pt x="14313" y="0"/>
                    </a:cubicBezTo>
                    <a:lnTo>
                      <a:pt x="14313" y="0"/>
                    </a:lnTo>
                    <a:cubicBezTo>
                      <a:pt x="6409" y="0"/>
                      <a:pt x="0" y="6409"/>
                      <a:pt x="0" y="14313"/>
                    </a:cubicBezTo>
                    <a:lnTo>
                      <a:pt x="0" y="64696"/>
                    </a:lnTo>
                    <a:cubicBezTo>
                      <a:pt x="0" y="72600"/>
                      <a:pt x="6409" y="79008"/>
                      <a:pt x="14313" y="79008"/>
                    </a:cubicBezTo>
                    <a:lnTo>
                      <a:pt x="14313" y="79008"/>
                    </a:lnTo>
                    <a:cubicBezTo>
                      <a:pt x="17555" y="79008"/>
                      <a:pt x="20545" y="77930"/>
                      <a:pt x="22945" y="76113"/>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7"/>
              <p:cNvSpPr/>
              <p:nvPr/>
            </p:nvSpPr>
            <p:spPr>
              <a:xfrm rot="10800000">
                <a:off x="7557463" y="40268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87" name="Google Shape;1287;p47"/>
          <p:cNvSpPr/>
          <p:nvPr/>
        </p:nvSpPr>
        <p:spPr>
          <a:xfrm>
            <a:off x="7702774" y="3705812"/>
            <a:ext cx="409513" cy="409491"/>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8" name="Google Shape;1288;p47"/>
          <p:cNvGrpSpPr/>
          <p:nvPr/>
        </p:nvGrpSpPr>
        <p:grpSpPr>
          <a:xfrm>
            <a:off x="-385060" y="5634819"/>
            <a:ext cx="197149" cy="197149"/>
            <a:chOff x="5219175" y="1126200"/>
            <a:chExt cx="54150" cy="54150"/>
          </a:xfrm>
        </p:grpSpPr>
        <p:sp>
          <p:nvSpPr>
            <p:cNvPr id="1289" name="Google Shape;1289;p47"/>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7"/>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7"/>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7"/>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 name="Google Shape;1293;p47"/>
          <p:cNvGrpSpPr/>
          <p:nvPr/>
        </p:nvGrpSpPr>
        <p:grpSpPr>
          <a:xfrm flipH="1">
            <a:off x="260371" y="376751"/>
            <a:ext cx="1742883" cy="3329044"/>
            <a:chOff x="7566863" y="-674412"/>
            <a:chExt cx="1742883" cy="3329044"/>
          </a:xfrm>
        </p:grpSpPr>
        <p:sp>
          <p:nvSpPr>
            <p:cNvPr id="1294" name="Google Shape;1294;p47"/>
            <p:cNvSpPr/>
            <p:nvPr/>
          </p:nvSpPr>
          <p:spPr>
            <a:xfrm rot="10800000">
              <a:off x="8208121" y="-597840"/>
              <a:ext cx="151981" cy="186784"/>
            </a:xfrm>
            <a:custGeom>
              <a:rect b="b" l="l" r="r" t="t"/>
              <a:pathLst>
                <a:path extrusionOk="0" h="4433" w="3607">
                  <a:moveTo>
                    <a:pt x="1804" y="0"/>
                  </a:moveTo>
                  <a:lnTo>
                    <a:pt x="1756" y="391"/>
                  </a:lnTo>
                  <a:cubicBezTo>
                    <a:pt x="1644" y="1323"/>
                    <a:pt x="928" y="2067"/>
                    <a:pt x="1" y="2217"/>
                  </a:cubicBezTo>
                  <a:cubicBezTo>
                    <a:pt x="928" y="2365"/>
                    <a:pt x="1644" y="3110"/>
                    <a:pt x="1756" y="4042"/>
                  </a:cubicBezTo>
                  <a:lnTo>
                    <a:pt x="1804" y="4433"/>
                  </a:lnTo>
                  <a:lnTo>
                    <a:pt x="1851" y="4042"/>
                  </a:lnTo>
                  <a:cubicBezTo>
                    <a:pt x="1963" y="3110"/>
                    <a:pt x="2679" y="2365"/>
                    <a:pt x="3607" y="2217"/>
                  </a:cubicBezTo>
                  <a:cubicBezTo>
                    <a:pt x="2679" y="2067"/>
                    <a:pt x="1963" y="1323"/>
                    <a:pt x="1851" y="391"/>
                  </a:cubicBezTo>
                  <a:lnTo>
                    <a:pt x="1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5" name="Google Shape;1295;p47"/>
            <p:cNvGrpSpPr/>
            <p:nvPr/>
          </p:nvGrpSpPr>
          <p:grpSpPr>
            <a:xfrm>
              <a:off x="7566863" y="-674412"/>
              <a:ext cx="1742883" cy="3329044"/>
              <a:chOff x="7557463" y="-974987"/>
              <a:chExt cx="1742883" cy="3329044"/>
            </a:xfrm>
          </p:grpSpPr>
          <p:sp>
            <p:nvSpPr>
              <p:cNvPr id="1296" name="Google Shape;1296;p47"/>
              <p:cNvSpPr/>
              <p:nvPr/>
            </p:nvSpPr>
            <p:spPr>
              <a:xfrm rot="10800000">
                <a:off x="8094214" y="-744377"/>
                <a:ext cx="128722" cy="1144555"/>
              </a:xfrm>
              <a:custGeom>
                <a:rect b="b" l="l" r="r" t="t"/>
                <a:pathLst>
                  <a:path extrusionOk="0" fill="none" h="27164" w="3055">
                    <a:moveTo>
                      <a:pt x="0" y="27164"/>
                    </a:moveTo>
                    <a:cubicBezTo>
                      <a:pt x="1914" y="24731"/>
                      <a:pt x="3055" y="21661"/>
                      <a:pt x="3055" y="18326"/>
                    </a:cubicBezTo>
                    <a:lnTo>
                      <a:pt x="3055"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7"/>
              <p:cNvSpPr/>
              <p:nvPr/>
            </p:nvSpPr>
            <p:spPr>
              <a:xfrm rot="10800000">
                <a:off x="8094231" y="-974987"/>
                <a:ext cx="1206114" cy="3329044"/>
              </a:xfrm>
              <a:custGeom>
                <a:rect b="b" l="l" r="r" t="t"/>
                <a:pathLst>
                  <a:path extrusionOk="0" fill="none" h="79009" w="28625">
                    <a:moveTo>
                      <a:pt x="28625" y="20820"/>
                    </a:moveTo>
                    <a:lnTo>
                      <a:pt x="28625" y="14313"/>
                    </a:lnTo>
                    <a:cubicBezTo>
                      <a:pt x="28625" y="6409"/>
                      <a:pt x="22218" y="0"/>
                      <a:pt x="14313" y="0"/>
                    </a:cubicBezTo>
                    <a:lnTo>
                      <a:pt x="14313" y="0"/>
                    </a:lnTo>
                    <a:cubicBezTo>
                      <a:pt x="6409" y="0"/>
                      <a:pt x="0" y="6409"/>
                      <a:pt x="0" y="14313"/>
                    </a:cubicBezTo>
                    <a:lnTo>
                      <a:pt x="0" y="64696"/>
                    </a:lnTo>
                    <a:cubicBezTo>
                      <a:pt x="0" y="72600"/>
                      <a:pt x="6409" y="79008"/>
                      <a:pt x="14313" y="79008"/>
                    </a:cubicBezTo>
                    <a:lnTo>
                      <a:pt x="14313" y="79008"/>
                    </a:lnTo>
                    <a:cubicBezTo>
                      <a:pt x="17555" y="79008"/>
                      <a:pt x="20545" y="77930"/>
                      <a:pt x="22945" y="76113"/>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7"/>
              <p:cNvSpPr/>
              <p:nvPr/>
            </p:nvSpPr>
            <p:spPr>
              <a:xfrm rot="10800000">
                <a:off x="7557463" y="40268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99" name="Google Shape;1299;p47"/>
          <p:cNvSpPr/>
          <p:nvPr/>
        </p:nvSpPr>
        <p:spPr>
          <a:xfrm flipH="1">
            <a:off x="1031713" y="2569637"/>
            <a:ext cx="409513" cy="409491"/>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3" name="Shape 1303"/>
        <p:cNvGrpSpPr/>
        <p:nvPr/>
      </p:nvGrpSpPr>
      <p:grpSpPr>
        <a:xfrm>
          <a:off x="0" y="0"/>
          <a:ext cx="0" cy="0"/>
          <a:chOff x="0" y="0"/>
          <a:chExt cx="0" cy="0"/>
        </a:xfrm>
      </p:grpSpPr>
      <p:sp>
        <p:nvSpPr>
          <p:cNvPr id="1304" name="Google Shape;1304;p48"/>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305" name="Google Shape;1305;p48"/>
          <p:cNvSpPr txBox="1"/>
          <p:nvPr>
            <p:ph idx="1" type="body"/>
          </p:nvPr>
        </p:nvSpPr>
        <p:spPr>
          <a:xfrm>
            <a:off x="720000" y="1152475"/>
            <a:ext cx="7704000" cy="779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Here’s an assortment of alternative resources whose style fits the one of this template:</a:t>
            </a:r>
            <a:endParaRPr/>
          </a:p>
          <a:p>
            <a:pPr indent="-304800" lvl="0" marL="457200" rtl="0" algn="ctr">
              <a:spcBef>
                <a:spcPts val="800"/>
              </a:spcBef>
              <a:spcAft>
                <a:spcPts val="0"/>
              </a:spcAft>
              <a:buSzPts val="1200"/>
              <a:buChar char="●"/>
            </a:pPr>
            <a:r>
              <a:rPr lang="en">
                <a:uFill>
                  <a:noFill/>
                </a:uFill>
                <a:hlinkClick r:id="rId3"/>
              </a:rPr>
              <a:t>Gradient instagram stories collection for business grand opening</a:t>
            </a:r>
            <a:endParaRPr/>
          </a:p>
          <a:p>
            <a:pPr indent="-304800" lvl="0" marL="457200" rtl="0" algn="ctr">
              <a:spcBef>
                <a:spcPts val="0"/>
              </a:spcBef>
              <a:spcAft>
                <a:spcPts val="0"/>
              </a:spcAft>
              <a:buSzPts val="1200"/>
              <a:buChar char="●"/>
            </a:pPr>
            <a:r>
              <a:rPr lang="en">
                <a:uFill>
                  <a:noFill/>
                </a:uFill>
                <a:hlinkClick r:id="rId4"/>
              </a:rPr>
              <a:t>Gradient photocall template for business grand opening</a:t>
            </a:r>
            <a:endParaRPr/>
          </a:p>
          <a:p>
            <a:pPr indent="0" lvl="0" marL="0" rtl="0" algn="ctr">
              <a:spcBef>
                <a:spcPts val="0"/>
              </a:spcBef>
              <a:spcAft>
                <a:spcPts val="0"/>
              </a:spcAft>
              <a:buNone/>
            </a:pPr>
            <a:r>
              <a:t/>
            </a:r>
            <a:endParaRPr/>
          </a:p>
        </p:txBody>
      </p:sp>
      <p:sp>
        <p:nvSpPr>
          <p:cNvPr id="1306" name="Google Shape;1306;p48"/>
          <p:cNvSpPr/>
          <p:nvPr/>
        </p:nvSpPr>
        <p:spPr>
          <a:xfrm>
            <a:off x="2354922" y="2141613"/>
            <a:ext cx="1024500" cy="1024500"/>
          </a:xfrm>
          <a:prstGeom prst="star8">
            <a:avLst>
              <a:gd fmla="val 4548"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 name="Google Shape;1307;p48"/>
          <p:cNvGrpSpPr/>
          <p:nvPr/>
        </p:nvGrpSpPr>
        <p:grpSpPr>
          <a:xfrm>
            <a:off x="788236" y="2057976"/>
            <a:ext cx="1191727" cy="1191772"/>
            <a:chOff x="1263350" y="1585175"/>
            <a:chExt cx="1470360" cy="1470416"/>
          </a:xfrm>
        </p:grpSpPr>
        <p:sp>
          <p:nvSpPr>
            <p:cNvPr id="1308" name="Google Shape;1308;p48"/>
            <p:cNvSpPr/>
            <p:nvPr/>
          </p:nvSpPr>
          <p:spPr>
            <a:xfrm>
              <a:off x="1263350" y="2098534"/>
              <a:ext cx="1470360" cy="443725"/>
            </a:xfrm>
            <a:custGeom>
              <a:rect b="b" l="l" r="r" t="t"/>
              <a:pathLst>
                <a:path extrusionOk="0" fill="none" h="15870" w="52588">
                  <a:moveTo>
                    <a:pt x="52588" y="7934"/>
                  </a:moveTo>
                  <a:cubicBezTo>
                    <a:pt x="52588" y="10039"/>
                    <a:pt x="49818" y="12057"/>
                    <a:pt x="44887" y="13546"/>
                  </a:cubicBezTo>
                  <a:cubicBezTo>
                    <a:pt x="39955" y="15033"/>
                    <a:pt x="33268" y="15870"/>
                    <a:pt x="26293" y="15870"/>
                  </a:cubicBezTo>
                  <a:cubicBezTo>
                    <a:pt x="19320" y="15870"/>
                    <a:pt x="12631" y="15033"/>
                    <a:pt x="7701" y="13546"/>
                  </a:cubicBezTo>
                  <a:cubicBezTo>
                    <a:pt x="2769" y="12057"/>
                    <a:pt x="0" y="10039"/>
                    <a:pt x="0" y="7934"/>
                  </a:cubicBezTo>
                  <a:cubicBezTo>
                    <a:pt x="0" y="5830"/>
                    <a:pt x="2769" y="3812"/>
                    <a:pt x="7701" y="2324"/>
                  </a:cubicBezTo>
                  <a:cubicBezTo>
                    <a:pt x="12631" y="836"/>
                    <a:pt x="19320" y="0"/>
                    <a:pt x="26293" y="0"/>
                  </a:cubicBezTo>
                  <a:cubicBezTo>
                    <a:pt x="33268" y="0"/>
                    <a:pt x="39955" y="836"/>
                    <a:pt x="44887" y="2324"/>
                  </a:cubicBezTo>
                  <a:cubicBezTo>
                    <a:pt x="49818" y="3812"/>
                    <a:pt x="52588" y="5830"/>
                    <a:pt x="52588" y="7934"/>
                  </a:cubicBezTo>
                  <a:close/>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8"/>
            <p:cNvSpPr/>
            <p:nvPr/>
          </p:nvSpPr>
          <p:spPr>
            <a:xfrm>
              <a:off x="1776655" y="1585175"/>
              <a:ext cx="443725" cy="1470416"/>
            </a:xfrm>
            <a:custGeom>
              <a:rect b="b" l="l" r="r" t="t"/>
              <a:pathLst>
                <a:path extrusionOk="0" fill="none" h="52590" w="15870">
                  <a:moveTo>
                    <a:pt x="15869" y="26295"/>
                  </a:moveTo>
                  <a:cubicBezTo>
                    <a:pt x="15869" y="33270"/>
                    <a:pt x="15033" y="39957"/>
                    <a:pt x="13545" y="44889"/>
                  </a:cubicBezTo>
                  <a:cubicBezTo>
                    <a:pt x="12057" y="49821"/>
                    <a:pt x="10038" y="52590"/>
                    <a:pt x="7934" y="52590"/>
                  </a:cubicBezTo>
                  <a:cubicBezTo>
                    <a:pt x="5830" y="52590"/>
                    <a:pt x="3811" y="49821"/>
                    <a:pt x="2324" y="44889"/>
                  </a:cubicBezTo>
                  <a:cubicBezTo>
                    <a:pt x="836" y="39957"/>
                    <a:pt x="0" y="33270"/>
                    <a:pt x="0" y="26295"/>
                  </a:cubicBezTo>
                  <a:cubicBezTo>
                    <a:pt x="0" y="19322"/>
                    <a:pt x="836" y="12634"/>
                    <a:pt x="2324" y="7703"/>
                  </a:cubicBezTo>
                  <a:cubicBezTo>
                    <a:pt x="3811" y="2772"/>
                    <a:pt x="5830" y="1"/>
                    <a:pt x="7934" y="1"/>
                  </a:cubicBezTo>
                  <a:cubicBezTo>
                    <a:pt x="10038" y="1"/>
                    <a:pt x="12057" y="2772"/>
                    <a:pt x="13545" y="7703"/>
                  </a:cubicBezTo>
                  <a:cubicBezTo>
                    <a:pt x="15033" y="12634"/>
                    <a:pt x="15869" y="19322"/>
                    <a:pt x="15869" y="26295"/>
                  </a:cubicBezTo>
                  <a:close/>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8"/>
            <p:cNvSpPr/>
            <p:nvPr/>
          </p:nvSpPr>
          <p:spPr>
            <a:xfrm>
              <a:off x="1437033" y="1758914"/>
              <a:ext cx="1122985" cy="1122985"/>
            </a:xfrm>
            <a:custGeom>
              <a:rect b="b" l="l" r="r" t="t"/>
              <a:pathLst>
                <a:path extrusionOk="0" fill="none" h="40164" w="40164">
                  <a:moveTo>
                    <a:pt x="38675" y="1489"/>
                  </a:moveTo>
                  <a:cubicBezTo>
                    <a:pt x="40163" y="2977"/>
                    <a:pt x="39631" y="6363"/>
                    <a:pt x="37196" y="10902"/>
                  </a:cubicBezTo>
                  <a:cubicBezTo>
                    <a:pt x="34761" y="15441"/>
                    <a:pt x="30623" y="20761"/>
                    <a:pt x="25692" y="25693"/>
                  </a:cubicBezTo>
                  <a:cubicBezTo>
                    <a:pt x="20761" y="30623"/>
                    <a:pt x="15440" y="34762"/>
                    <a:pt x="10902" y="37196"/>
                  </a:cubicBezTo>
                  <a:cubicBezTo>
                    <a:pt x="6363" y="39631"/>
                    <a:pt x="2976" y="40163"/>
                    <a:pt x="1489" y="38675"/>
                  </a:cubicBezTo>
                  <a:cubicBezTo>
                    <a:pt x="0" y="37187"/>
                    <a:pt x="533" y="33801"/>
                    <a:pt x="2968" y="29262"/>
                  </a:cubicBezTo>
                  <a:cubicBezTo>
                    <a:pt x="5402" y="24723"/>
                    <a:pt x="9539" y="19403"/>
                    <a:pt x="14471" y="14471"/>
                  </a:cubicBezTo>
                  <a:cubicBezTo>
                    <a:pt x="19403" y="9540"/>
                    <a:pt x="24723" y="5402"/>
                    <a:pt x="29262" y="2968"/>
                  </a:cubicBezTo>
                  <a:cubicBezTo>
                    <a:pt x="33801" y="533"/>
                    <a:pt x="37186" y="1"/>
                    <a:pt x="38675" y="1489"/>
                  </a:cubicBezTo>
                  <a:close/>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8"/>
            <p:cNvSpPr/>
            <p:nvPr/>
          </p:nvSpPr>
          <p:spPr>
            <a:xfrm>
              <a:off x="1437033" y="1758914"/>
              <a:ext cx="1122985" cy="1122985"/>
            </a:xfrm>
            <a:custGeom>
              <a:rect b="b" l="l" r="r" t="t"/>
              <a:pathLst>
                <a:path extrusionOk="0" fill="none" h="40164" w="40164">
                  <a:moveTo>
                    <a:pt x="25692" y="14471"/>
                  </a:moveTo>
                  <a:cubicBezTo>
                    <a:pt x="30623" y="19403"/>
                    <a:pt x="34761" y="24723"/>
                    <a:pt x="37196" y="29262"/>
                  </a:cubicBezTo>
                  <a:cubicBezTo>
                    <a:pt x="39631" y="33801"/>
                    <a:pt x="40163" y="37187"/>
                    <a:pt x="38675" y="38675"/>
                  </a:cubicBezTo>
                  <a:cubicBezTo>
                    <a:pt x="37186" y="40163"/>
                    <a:pt x="33801" y="39631"/>
                    <a:pt x="29262" y="37196"/>
                  </a:cubicBezTo>
                  <a:cubicBezTo>
                    <a:pt x="24723" y="34762"/>
                    <a:pt x="19403" y="30623"/>
                    <a:pt x="14471" y="25693"/>
                  </a:cubicBezTo>
                  <a:cubicBezTo>
                    <a:pt x="9539" y="20761"/>
                    <a:pt x="5402" y="15441"/>
                    <a:pt x="2968" y="10902"/>
                  </a:cubicBezTo>
                  <a:cubicBezTo>
                    <a:pt x="533" y="6363"/>
                    <a:pt x="0" y="2977"/>
                    <a:pt x="1489" y="1489"/>
                  </a:cubicBezTo>
                  <a:cubicBezTo>
                    <a:pt x="2976" y="1"/>
                    <a:pt x="6363" y="533"/>
                    <a:pt x="10902" y="2968"/>
                  </a:cubicBezTo>
                  <a:cubicBezTo>
                    <a:pt x="15440" y="5402"/>
                    <a:pt x="20761" y="9540"/>
                    <a:pt x="25692" y="14471"/>
                  </a:cubicBezTo>
                  <a:close/>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 name="Google Shape;1312;p48"/>
          <p:cNvGrpSpPr/>
          <p:nvPr/>
        </p:nvGrpSpPr>
        <p:grpSpPr>
          <a:xfrm>
            <a:off x="7201362" y="2076700"/>
            <a:ext cx="1154402" cy="1154326"/>
            <a:chOff x="4331275" y="351100"/>
            <a:chExt cx="760175" cy="760175"/>
          </a:xfrm>
        </p:grpSpPr>
        <p:sp>
          <p:nvSpPr>
            <p:cNvPr id="1313" name="Google Shape;1313;p48"/>
            <p:cNvSpPr/>
            <p:nvPr/>
          </p:nvSpPr>
          <p:spPr>
            <a:xfrm>
              <a:off x="4711350" y="351100"/>
              <a:ext cx="25" cy="380100"/>
            </a:xfrm>
            <a:custGeom>
              <a:rect b="b" l="l" r="r" t="t"/>
              <a:pathLst>
                <a:path extrusionOk="0" fill="none" h="15204" w="1">
                  <a:moveTo>
                    <a:pt x="1" y="1"/>
                  </a:moveTo>
                  <a:lnTo>
                    <a:pt x="1" y="15204"/>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8"/>
            <p:cNvSpPr/>
            <p:nvPr/>
          </p:nvSpPr>
          <p:spPr>
            <a:xfrm>
              <a:off x="4521350" y="402000"/>
              <a:ext cx="190025" cy="329200"/>
            </a:xfrm>
            <a:custGeom>
              <a:rect b="b" l="l" r="r" t="t"/>
              <a:pathLst>
                <a:path extrusionOk="0" fill="none" h="13168" w="7601">
                  <a:moveTo>
                    <a:pt x="0" y="1"/>
                  </a:moveTo>
                  <a:lnTo>
                    <a:pt x="7601" y="13168"/>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8"/>
            <p:cNvSpPr/>
            <p:nvPr/>
          </p:nvSpPr>
          <p:spPr>
            <a:xfrm>
              <a:off x="4382225" y="541125"/>
              <a:ext cx="329150" cy="190075"/>
            </a:xfrm>
            <a:custGeom>
              <a:rect b="b" l="l" r="r" t="t"/>
              <a:pathLst>
                <a:path extrusionOk="0" fill="none" h="7603" w="13166">
                  <a:moveTo>
                    <a:pt x="0" y="1"/>
                  </a:moveTo>
                  <a:lnTo>
                    <a:pt x="13166" y="7603"/>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8"/>
            <p:cNvSpPr/>
            <p:nvPr/>
          </p:nvSpPr>
          <p:spPr>
            <a:xfrm>
              <a:off x="4331275" y="731175"/>
              <a:ext cx="380100" cy="25"/>
            </a:xfrm>
            <a:custGeom>
              <a:rect b="b" l="l" r="r" t="t"/>
              <a:pathLst>
                <a:path extrusionOk="0" fill="none" h="1" w="15204">
                  <a:moveTo>
                    <a:pt x="1" y="1"/>
                  </a:moveTo>
                  <a:lnTo>
                    <a:pt x="15204" y="1"/>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8"/>
            <p:cNvSpPr/>
            <p:nvPr/>
          </p:nvSpPr>
          <p:spPr>
            <a:xfrm>
              <a:off x="4382225" y="731175"/>
              <a:ext cx="329150" cy="190050"/>
            </a:xfrm>
            <a:custGeom>
              <a:rect b="b" l="l" r="r" t="t"/>
              <a:pathLst>
                <a:path extrusionOk="0" fill="none" h="7602" w="13166">
                  <a:moveTo>
                    <a:pt x="0" y="7601"/>
                  </a:moveTo>
                  <a:lnTo>
                    <a:pt x="13166" y="1"/>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8"/>
            <p:cNvSpPr/>
            <p:nvPr/>
          </p:nvSpPr>
          <p:spPr>
            <a:xfrm>
              <a:off x="4521350" y="731175"/>
              <a:ext cx="190025" cy="329175"/>
            </a:xfrm>
            <a:custGeom>
              <a:rect b="b" l="l" r="r" t="t"/>
              <a:pathLst>
                <a:path extrusionOk="0" fill="none" h="13167" w="7601">
                  <a:moveTo>
                    <a:pt x="0" y="13166"/>
                  </a:moveTo>
                  <a:lnTo>
                    <a:pt x="7601" y="1"/>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8"/>
            <p:cNvSpPr/>
            <p:nvPr/>
          </p:nvSpPr>
          <p:spPr>
            <a:xfrm>
              <a:off x="4711350" y="731175"/>
              <a:ext cx="25" cy="380100"/>
            </a:xfrm>
            <a:custGeom>
              <a:rect b="b" l="l" r="r" t="t"/>
              <a:pathLst>
                <a:path extrusionOk="0" fill="none" h="15204" w="1">
                  <a:moveTo>
                    <a:pt x="1" y="15203"/>
                  </a:moveTo>
                  <a:lnTo>
                    <a:pt x="1" y="1"/>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8"/>
            <p:cNvSpPr/>
            <p:nvPr/>
          </p:nvSpPr>
          <p:spPr>
            <a:xfrm>
              <a:off x="4711350" y="731175"/>
              <a:ext cx="190075" cy="329175"/>
            </a:xfrm>
            <a:custGeom>
              <a:rect b="b" l="l" r="r" t="t"/>
              <a:pathLst>
                <a:path extrusionOk="0" fill="none" h="13167" w="7603">
                  <a:moveTo>
                    <a:pt x="7603" y="13166"/>
                  </a:moveTo>
                  <a:lnTo>
                    <a:pt x="1" y="1"/>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8"/>
            <p:cNvSpPr/>
            <p:nvPr/>
          </p:nvSpPr>
          <p:spPr>
            <a:xfrm>
              <a:off x="4711350" y="731175"/>
              <a:ext cx="329200" cy="190050"/>
            </a:xfrm>
            <a:custGeom>
              <a:rect b="b" l="l" r="r" t="t"/>
              <a:pathLst>
                <a:path extrusionOk="0" fill="none" h="7602" w="13168">
                  <a:moveTo>
                    <a:pt x="13168" y="7601"/>
                  </a:moveTo>
                  <a:lnTo>
                    <a:pt x="1" y="1"/>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8"/>
            <p:cNvSpPr/>
            <p:nvPr/>
          </p:nvSpPr>
          <p:spPr>
            <a:xfrm>
              <a:off x="4711350" y="731175"/>
              <a:ext cx="380100" cy="25"/>
            </a:xfrm>
            <a:custGeom>
              <a:rect b="b" l="l" r="r" t="t"/>
              <a:pathLst>
                <a:path extrusionOk="0" fill="none" h="1" w="15204">
                  <a:moveTo>
                    <a:pt x="15203" y="1"/>
                  </a:moveTo>
                  <a:lnTo>
                    <a:pt x="1" y="1"/>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8"/>
            <p:cNvSpPr/>
            <p:nvPr/>
          </p:nvSpPr>
          <p:spPr>
            <a:xfrm>
              <a:off x="4711350" y="541125"/>
              <a:ext cx="329200" cy="190075"/>
            </a:xfrm>
            <a:custGeom>
              <a:rect b="b" l="l" r="r" t="t"/>
              <a:pathLst>
                <a:path extrusionOk="0" fill="none" h="7603" w="13168">
                  <a:moveTo>
                    <a:pt x="13168" y="1"/>
                  </a:moveTo>
                  <a:lnTo>
                    <a:pt x="1" y="7603"/>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8"/>
            <p:cNvSpPr/>
            <p:nvPr/>
          </p:nvSpPr>
          <p:spPr>
            <a:xfrm>
              <a:off x="4711350" y="402000"/>
              <a:ext cx="190075" cy="329200"/>
            </a:xfrm>
            <a:custGeom>
              <a:rect b="b" l="l" r="r" t="t"/>
              <a:pathLst>
                <a:path extrusionOk="0" fill="none" h="13168" w="7603">
                  <a:moveTo>
                    <a:pt x="7603" y="1"/>
                  </a:moveTo>
                  <a:lnTo>
                    <a:pt x="1" y="13168"/>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8"/>
          <p:cNvGrpSpPr/>
          <p:nvPr/>
        </p:nvGrpSpPr>
        <p:grpSpPr>
          <a:xfrm>
            <a:off x="6002099" y="2226733"/>
            <a:ext cx="824305" cy="854259"/>
            <a:chOff x="6965150" y="2843750"/>
            <a:chExt cx="892974" cy="925524"/>
          </a:xfrm>
        </p:grpSpPr>
        <p:sp>
          <p:nvSpPr>
            <p:cNvPr id="1326" name="Google Shape;1326;p48"/>
            <p:cNvSpPr/>
            <p:nvPr/>
          </p:nvSpPr>
          <p:spPr>
            <a:xfrm>
              <a:off x="6965150" y="3706026"/>
              <a:ext cx="63308" cy="63248"/>
            </a:xfrm>
            <a:custGeom>
              <a:rect b="b" l="l" r="r" t="t"/>
              <a:pathLst>
                <a:path extrusionOk="0" h="2095" w="2097">
                  <a:moveTo>
                    <a:pt x="1048" y="1"/>
                  </a:moveTo>
                  <a:cubicBezTo>
                    <a:pt x="469" y="1"/>
                    <a:pt x="1" y="469"/>
                    <a:pt x="1" y="1048"/>
                  </a:cubicBezTo>
                  <a:cubicBezTo>
                    <a:pt x="1" y="1626"/>
                    <a:pt x="469" y="2095"/>
                    <a:pt x="1048" y="2095"/>
                  </a:cubicBezTo>
                  <a:cubicBezTo>
                    <a:pt x="1626" y="2095"/>
                    <a:pt x="2096" y="1626"/>
                    <a:pt x="2096" y="1048"/>
                  </a:cubicBezTo>
                  <a:cubicBezTo>
                    <a:pt x="2096" y="469"/>
                    <a:pt x="1626" y="1"/>
                    <a:pt x="10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8"/>
            <p:cNvSpPr/>
            <p:nvPr/>
          </p:nvSpPr>
          <p:spPr>
            <a:xfrm>
              <a:off x="7241715" y="3706026"/>
              <a:ext cx="63278" cy="63248"/>
            </a:xfrm>
            <a:custGeom>
              <a:rect b="b" l="l" r="r" t="t"/>
              <a:pathLst>
                <a:path extrusionOk="0" h="2095" w="2096">
                  <a:moveTo>
                    <a:pt x="1048" y="1"/>
                  </a:moveTo>
                  <a:cubicBezTo>
                    <a:pt x="470" y="1"/>
                    <a:pt x="0" y="469"/>
                    <a:pt x="0" y="1048"/>
                  </a:cubicBezTo>
                  <a:cubicBezTo>
                    <a:pt x="0" y="1626"/>
                    <a:pt x="470" y="2095"/>
                    <a:pt x="1048" y="2095"/>
                  </a:cubicBezTo>
                  <a:cubicBezTo>
                    <a:pt x="1627" y="2095"/>
                    <a:pt x="2096" y="1626"/>
                    <a:pt x="2096" y="1048"/>
                  </a:cubicBezTo>
                  <a:cubicBezTo>
                    <a:pt x="2096" y="469"/>
                    <a:pt x="1627" y="1"/>
                    <a:pt x="10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8"/>
            <p:cNvSpPr/>
            <p:nvPr/>
          </p:nvSpPr>
          <p:spPr>
            <a:xfrm>
              <a:off x="7518311" y="3706026"/>
              <a:ext cx="63248" cy="63248"/>
            </a:xfrm>
            <a:custGeom>
              <a:rect b="b" l="l" r="r" t="t"/>
              <a:pathLst>
                <a:path extrusionOk="0" h="2095" w="2095">
                  <a:moveTo>
                    <a:pt x="1047" y="1"/>
                  </a:moveTo>
                  <a:cubicBezTo>
                    <a:pt x="469" y="1"/>
                    <a:pt x="0" y="469"/>
                    <a:pt x="0" y="1048"/>
                  </a:cubicBezTo>
                  <a:cubicBezTo>
                    <a:pt x="0" y="1626"/>
                    <a:pt x="469" y="2095"/>
                    <a:pt x="1047" y="2095"/>
                  </a:cubicBezTo>
                  <a:cubicBezTo>
                    <a:pt x="1626" y="2095"/>
                    <a:pt x="2094" y="1626"/>
                    <a:pt x="2094" y="1048"/>
                  </a:cubicBezTo>
                  <a:cubicBezTo>
                    <a:pt x="2094" y="469"/>
                    <a:pt x="1626" y="1"/>
                    <a:pt x="10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8"/>
            <p:cNvSpPr/>
            <p:nvPr/>
          </p:nvSpPr>
          <p:spPr>
            <a:xfrm>
              <a:off x="7794876" y="3706026"/>
              <a:ext cx="63248" cy="63248"/>
            </a:xfrm>
            <a:custGeom>
              <a:rect b="b" l="l" r="r" t="t"/>
              <a:pathLst>
                <a:path extrusionOk="0" h="2095" w="2095">
                  <a:moveTo>
                    <a:pt x="1048" y="1"/>
                  </a:moveTo>
                  <a:cubicBezTo>
                    <a:pt x="469" y="1"/>
                    <a:pt x="0" y="469"/>
                    <a:pt x="0" y="1048"/>
                  </a:cubicBezTo>
                  <a:cubicBezTo>
                    <a:pt x="0" y="1626"/>
                    <a:pt x="469" y="2095"/>
                    <a:pt x="1048" y="2095"/>
                  </a:cubicBezTo>
                  <a:cubicBezTo>
                    <a:pt x="1626" y="2095"/>
                    <a:pt x="2094" y="1626"/>
                    <a:pt x="2094" y="1048"/>
                  </a:cubicBezTo>
                  <a:cubicBezTo>
                    <a:pt x="2094" y="469"/>
                    <a:pt x="1626" y="1"/>
                    <a:pt x="10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8"/>
            <p:cNvSpPr/>
            <p:nvPr/>
          </p:nvSpPr>
          <p:spPr>
            <a:xfrm>
              <a:off x="6965150" y="3418621"/>
              <a:ext cx="63308" cy="63248"/>
            </a:xfrm>
            <a:custGeom>
              <a:rect b="b" l="l" r="r" t="t"/>
              <a:pathLst>
                <a:path extrusionOk="0" h="2095" w="2097">
                  <a:moveTo>
                    <a:pt x="1048" y="0"/>
                  </a:moveTo>
                  <a:cubicBezTo>
                    <a:pt x="471" y="0"/>
                    <a:pt x="1" y="469"/>
                    <a:pt x="1" y="1047"/>
                  </a:cubicBezTo>
                  <a:cubicBezTo>
                    <a:pt x="1" y="1626"/>
                    <a:pt x="471" y="2094"/>
                    <a:pt x="1048" y="2094"/>
                  </a:cubicBezTo>
                  <a:cubicBezTo>
                    <a:pt x="1626" y="2094"/>
                    <a:pt x="2096" y="1626"/>
                    <a:pt x="2096" y="1047"/>
                  </a:cubicBezTo>
                  <a:cubicBezTo>
                    <a:pt x="2096" y="469"/>
                    <a:pt x="1626" y="0"/>
                    <a:pt x="10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8"/>
            <p:cNvSpPr/>
            <p:nvPr/>
          </p:nvSpPr>
          <p:spPr>
            <a:xfrm>
              <a:off x="7241746" y="3418621"/>
              <a:ext cx="63248" cy="63248"/>
            </a:xfrm>
            <a:custGeom>
              <a:rect b="b" l="l" r="r" t="t"/>
              <a:pathLst>
                <a:path extrusionOk="0" h="2095" w="2095">
                  <a:moveTo>
                    <a:pt x="1047" y="0"/>
                  </a:moveTo>
                  <a:cubicBezTo>
                    <a:pt x="469" y="0"/>
                    <a:pt x="1" y="469"/>
                    <a:pt x="1" y="1047"/>
                  </a:cubicBezTo>
                  <a:cubicBezTo>
                    <a:pt x="1" y="1626"/>
                    <a:pt x="469" y="2094"/>
                    <a:pt x="1047" y="2094"/>
                  </a:cubicBezTo>
                  <a:cubicBezTo>
                    <a:pt x="1626" y="2094"/>
                    <a:pt x="2095" y="1626"/>
                    <a:pt x="2095" y="1047"/>
                  </a:cubicBezTo>
                  <a:cubicBezTo>
                    <a:pt x="2095" y="469"/>
                    <a:pt x="1626" y="0"/>
                    <a:pt x="10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8"/>
            <p:cNvSpPr/>
            <p:nvPr/>
          </p:nvSpPr>
          <p:spPr>
            <a:xfrm>
              <a:off x="7518311" y="3418621"/>
              <a:ext cx="63248" cy="63248"/>
            </a:xfrm>
            <a:custGeom>
              <a:rect b="b" l="l" r="r" t="t"/>
              <a:pathLst>
                <a:path extrusionOk="0" h="2095" w="2095">
                  <a:moveTo>
                    <a:pt x="1047" y="0"/>
                  </a:moveTo>
                  <a:cubicBezTo>
                    <a:pt x="469" y="0"/>
                    <a:pt x="0" y="469"/>
                    <a:pt x="0" y="1047"/>
                  </a:cubicBezTo>
                  <a:cubicBezTo>
                    <a:pt x="0" y="1626"/>
                    <a:pt x="469" y="2094"/>
                    <a:pt x="1047" y="2094"/>
                  </a:cubicBezTo>
                  <a:cubicBezTo>
                    <a:pt x="1626" y="2094"/>
                    <a:pt x="2094" y="1626"/>
                    <a:pt x="2094" y="1047"/>
                  </a:cubicBezTo>
                  <a:cubicBezTo>
                    <a:pt x="2094" y="469"/>
                    <a:pt x="1626" y="0"/>
                    <a:pt x="1047"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8"/>
            <p:cNvSpPr/>
            <p:nvPr/>
          </p:nvSpPr>
          <p:spPr>
            <a:xfrm>
              <a:off x="7794876" y="3418621"/>
              <a:ext cx="63248" cy="63248"/>
            </a:xfrm>
            <a:custGeom>
              <a:rect b="b" l="l" r="r" t="t"/>
              <a:pathLst>
                <a:path extrusionOk="0" h="2095" w="2095">
                  <a:moveTo>
                    <a:pt x="1048" y="0"/>
                  </a:moveTo>
                  <a:cubicBezTo>
                    <a:pt x="469" y="0"/>
                    <a:pt x="0" y="469"/>
                    <a:pt x="0" y="1047"/>
                  </a:cubicBezTo>
                  <a:cubicBezTo>
                    <a:pt x="0" y="1626"/>
                    <a:pt x="469" y="2094"/>
                    <a:pt x="1048" y="2094"/>
                  </a:cubicBezTo>
                  <a:cubicBezTo>
                    <a:pt x="1626" y="2094"/>
                    <a:pt x="2094" y="1626"/>
                    <a:pt x="2094" y="1047"/>
                  </a:cubicBezTo>
                  <a:cubicBezTo>
                    <a:pt x="2094" y="469"/>
                    <a:pt x="1626" y="0"/>
                    <a:pt x="1048" y="0"/>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8"/>
            <p:cNvSpPr/>
            <p:nvPr/>
          </p:nvSpPr>
          <p:spPr>
            <a:xfrm>
              <a:off x="6965150" y="3131155"/>
              <a:ext cx="63308" cy="63308"/>
            </a:xfrm>
            <a:custGeom>
              <a:rect b="b" l="l" r="r" t="t"/>
              <a:pathLst>
                <a:path extrusionOk="0" h="2097" w="2097">
                  <a:moveTo>
                    <a:pt x="1048" y="1"/>
                  </a:moveTo>
                  <a:cubicBezTo>
                    <a:pt x="471" y="1"/>
                    <a:pt x="1" y="469"/>
                    <a:pt x="1" y="1049"/>
                  </a:cubicBezTo>
                  <a:cubicBezTo>
                    <a:pt x="1" y="1626"/>
                    <a:pt x="471" y="2096"/>
                    <a:pt x="1048" y="2096"/>
                  </a:cubicBezTo>
                  <a:cubicBezTo>
                    <a:pt x="1626" y="2096"/>
                    <a:pt x="2096" y="1626"/>
                    <a:pt x="2096" y="1049"/>
                  </a:cubicBezTo>
                  <a:cubicBezTo>
                    <a:pt x="2096" y="469"/>
                    <a:pt x="1626" y="1"/>
                    <a:pt x="10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8"/>
            <p:cNvSpPr/>
            <p:nvPr/>
          </p:nvSpPr>
          <p:spPr>
            <a:xfrm>
              <a:off x="7241746" y="3131155"/>
              <a:ext cx="63248" cy="63308"/>
            </a:xfrm>
            <a:custGeom>
              <a:rect b="b" l="l" r="r" t="t"/>
              <a:pathLst>
                <a:path extrusionOk="0" h="2097" w="2095">
                  <a:moveTo>
                    <a:pt x="1047" y="1"/>
                  </a:moveTo>
                  <a:cubicBezTo>
                    <a:pt x="469" y="1"/>
                    <a:pt x="1" y="469"/>
                    <a:pt x="1" y="1049"/>
                  </a:cubicBezTo>
                  <a:cubicBezTo>
                    <a:pt x="1" y="1626"/>
                    <a:pt x="469" y="2096"/>
                    <a:pt x="1047" y="2096"/>
                  </a:cubicBezTo>
                  <a:cubicBezTo>
                    <a:pt x="1626" y="2096"/>
                    <a:pt x="2095" y="1626"/>
                    <a:pt x="2095" y="1049"/>
                  </a:cubicBezTo>
                  <a:cubicBezTo>
                    <a:pt x="2095" y="469"/>
                    <a:pt x="1626" y="1"/>
                    <a:pt x="10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8"/>
            <p:cNvSpPr/>
            <p:nvPr/>
          </p:nvSpPr>
          <p:spPr>
            <a:xfrm>
              <a:off x="7518311" y="3131155"/>
              <a:ext cx="63248" cy="63308"/>
            </a:xfrm>
            <a:custGeom>
              <a:rect b="b" l="l" r="r" t="t"/>
              <a:pathLst>
                <a:path extrusionOk="0" h="2097" w="2095">
                  <a:moveTo>
                    <a:pt x="1047" y="1"/>
                  </a:moveTo>
                  <a:cubicBezTo>
                    <a:pt x="469" y="1"/>
                    <a:pt x="0" y="469"/>
                    <a:pt x="0" y="1049"/>
                  </a:cubicBezTo>
                  <a:cubicBezTo>
                    <a:pt x="0" y="1626"/>
                    <a:pt x="469" y="2096"/>
                    <a:pt x="1047" y="2096"/>
                  </a:cubicBezTo>
                  <a:cubicBezTo>
                    <a:pt x="1626" y="2096"/>
                    <a:pt x="2094" y="1626"/>
                    <a:pt x="2094" y="1049"/>
                  </a:cubicBezTo>
                  <a:cubicBezTo>
                    <a:pt x="2094" y="469"/>
                    <a:pt x="1626" y="1"/>
                    <a:pt x="10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8"/>
            <p:cNvSpPr/>
            <p:nvPr/>
          </p:nvSpPr>
          <p:spPr>
            <a:xfrm>
              <a:off x="7794876" y="3131155"/>
              <a:ext cx="63248" cy="63308"/>
            </a:xfrm>
            <a:custGeom>
              <a:rect b="b" l="l" r="r" t="t"/>
              <a:pathLst>
                <a:path extrusionOk="0" h="2097" w="2095">
                  <a:moveTo>
                    <a:pt x="1048" y="1"/>
                  </a:moveTo>
                  <a:cubicBezTo>
                    <a:pt x="469" y="1"/>
                    <a:pt x="0" y="469"/>
                    <a:pt x="0" y="1049"/>
                  </a:cubicBezTo>
                  <a:cubicBezTo>
                    <a:pt x="0" y="1626"/>
                    <a:pt x="469" y="2096"/>
                    <a:pt x="1048" y="2096"/>
                  </a:cubicBezTo>
                  <a:cubicBezTo>
                    <a:pt x="1626" y="2096"/>
                    <a:pt x="2094" y="1626"/>
                    <a:pt x="2094" y="1049"/>
                  </a:cubicBezTo>
                  <a:cubicBezTo>
                    <a:pt x="2094" y="469"/>
                    <a:pt x="1626" y="1"/>
                    <a:pt x="10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8"/>
            <p:cNvSpPr/>
            <p:nvPr/>
          </p:nvSpPr>
          <p:spPr>
            <a:xfrm>
              <a:off x="6965150" y="2843750"/>
              <a:ext cx="63308" cy="63248"/>
            </a:xfrm>
            <a:custGeom>
              <a:rect b="b" l="l" r="r" t="t"/>
              <a:pathLst>
                <a:path extrusionOk="0" h="2095" w="2097">
                  <a:moveTo>
                    <a:pt x="1048" y="1"/>
                  </a:moveTo>
                  <a:cubicBezTo>
                    <a:pt x="471" y="1"/>
                    <a:pt x="1" y="469"/>
                    <a:pt x="1" y="1048"/>
                  </a:cubicBezTo>
                  <a:cubicBezTo>
                    <a:pt x="1" y="1626"/>
                    <a:pt x="471" y="2095"/>
                    <a:pt x="1048" y="2095"/>
                  </a:cubicBezTo>
                  <a:cubicBezTo>
                    <a:pt x="1626" y="2095"/>
                    <a:pt x="2096" y="1626"/>
                    <a:pt x="2096" y="1048"/>
                  </a:cubicBezTo>
                  <a:cubicBezTo>
                    <a:pt x="2096" y="469"/>
                    <a:pt x="1626" y="1"/>
                    <a:pt x="10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8"/>
            <p:cNvSpPr/>
            <p:nvPr/>
          </p:nvSpPr>
          <p:spPr>
            <a:xfrm>
              <a:off x="7241746" y="2843750"/>
              <a:ext cx="63248" cy="63248"/>
            </a:xfrm>
            <a:custGeom>
              <a:rect b="b" l="l" r="r" t="t"/>
              <a:pathLst>
                <a:path extrusionOk="0" h="2095" w="2095">
                  <a:moveTo>
                    <a:pt x="1047" y="1"/>
                  </a:moveTo>
                  <a:cubicBezTo>
                    <a:pt x="469" y="1"/>
                    <a:pt x="1" y="469"/>
                    <a:pt x="1" y="1048"/>
                  </a:cubicBezTo>
                  <a:cubicBezTo>
                    <a:pt x="1" y="1626"/>
                    <a:pt x="469" y="2095"/>
                    <a:pt x="1047" y="2095"/>
                  </a:cubicBezTo>
                  <a:cubicBezTo>
                    <a:pt x="1626" y="2095"/>
                    <a:pt x="2095" y="1626"/>
                    <a:pt x="2095" y="1048"/>
                  </a:cubicBezTo>
                  <a:cubicBezTo>
                    <a:pt x="2095" y="469"/>
                    <a:pt x="1626" y="1"/>
                    <a:pt x="10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8"/>
            <p:cNvSpPr/>
            <p:nvPr/>
          </p:nvSpPr>
          <p:spPr>
            <a:xfrm>
              <a:off x="7518311" y="2843750"/>
              <a:ext cx="63248" cy="63248"/>
            </a:xfrm>
            <a:custGeom>
              <a:rect b="b" l="l" r="r" t="t"/>
              <a:pathLst>
                <a:path extrusionOk="0" h="2095" w="2095">
                  <a:moveTo>
                    <a:pt x="1047" y="1"/>
                  </a:moveTo>
                  <a:cubicBezTo>
                    <a:pt x="469" y="1"/>
                    <a:pt x="0" y="469"/>
                    <a:pt x="0" y="1048"/>
                  </a:cubicBezTo>
                  <a:cubicBezTo>
                    <a:pt x="0" y="1626"/>
                    <a:pt x="469" y="2095"/>
                    <a:pt x="1047" y="2095"/>
                  </a:cubicBezTo>
                  <a:cubicBezTo>
                    <a:pt x="1626" y="2095"/>
                    <a:pt x="2094" y="1626"/>
                    <a:pt x="2094" y="1048"/>
                  </a:cubicBezTo>
                  <a:cubicBezTo>
                    <a:pt x="2094" y="469"/>
                    <a:pt x="1626" y="1"/>
                    <a:pt x="1047"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8"/>
            <p:cNvSpPr/>
            <p:nvPr/>
          </p:nvSpPr>
          <p:spPr>
            <a:xfrm>
              <a:off x="7794876" y="2843750"/>
              <a:ext cx="63248" cy="63248"/>
            </a:xfrm>
            <a:custGeom>
              <a:rect b="b" l="l" r="r" t="t"/>
              <a:pathLst>
                <a:path extrusionOk="0" h="2095" w="2095">
                  <a:moveTo>
                    <a:pt x="1048" y="1"/>
                  </a:moveTo>
                  <a:cubicBezTo>
                    <a:pt x="469" y="1"/>
                    <a:pt x="0" y="469"/>
                    <a:pt x="0" y="1048"/>
                  </a:cubicBezTo>
                  <a:cubicBezTo>
                    <a:pt x="0" y="1626"/>
                    <a:pt x="469" y="2095"/>
                    <a:pt x="1048" y="2095"/>
                  </a:cubicBezTo>
                  <a:cubicBezTo>
                    <a:pt x="1626" y="2095"/>
                    <a:pt x="2094" y="1626"/>
                    <a:pt x="2094" y="1048"/>
                  </a:cubicBezTo>
                  <a:cubicBezTo>
                    <a:pt x="2094" y="469"/>
                    <a:pt x="1626" y="1"/>
                    <a:pt x="1048" y="1"/>
                  </a:cubicBez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 name="Google Shape;1342;p48"/>
          <p:cNvGrpSpPr/>
          <p:nvPr/>
        </p:nvGrpSpPr>
        <p:grpSpPr>
          <a:xfrm rot="-2700000">
            <a:off x="4028640" y="1991742"/>
            <a:ext cx="1324241" cy="1324241"/>
            <a:chOff x="931675" y="2604600"/>
            <a:chExt cx="1291202" cy="1291202"/>
          </a:xfrm>
        </p:grpSpPr>
        <p:sp>
          <p:nvSpPr>
            <p:cNvPr id="1343" name="Google Shape;1343;p48"/>
            <p:cNvSpPr/>
            <p:nvPr/>
          </p:nvSpPr>
          <p:spPr>
            <a:xfrm>
              <a:off x="931675" y="2604600"/>
              <a:ext cx="878682" cy="878682"/>
            </a:xfrm>
            <a:custGeom>
              <a:rect b="b" l="l" r="r" t="t"/>
              <a:pathLst>
                <a:path extrusionOk="0" fill="none" h="41837" w="41837">
                  <a:moveTo>
                    <a:pt x="41836" y="20919"/>
                  </a:moveTo>
                  <a:cubicBezTo>
                    <a:pt x="41836" y="26467"/>
                    <a:pt x="39633" y="31787"/>
                    <a:pt x="35710" y="35710"/>
                  </a:cubicBezTo>
                  <a:cubicBezTo>
                    <a:pt x="31787" y="39633"/>
                    <a:pt x="26466" y="41837"/>
                    <a:pt x="20919" y="41837"/>
                  </a:cubicBezTo>
                  <a:cubicBezTo>
                    <a:pt x="15370" y="41837"/>
                    <a:pt x="10050" y="39633"/>
                    <a:pt x="6127" y="35710"/>
                  </a:cubicBezTo>
                  <a:cubicBezTo>
                    <a:pt x="2205" y="31787"/>
                    <a:pt x="0" y="26467"/>
                    <a:pt x="0" y="20919"/>
                  </a:cubicBezTo>
                  <a:cubicBezTo>
                    <a:pt x="0" y="15372"/>
                    <a:pt x="2205" y="10050"/>
                    <a:pt x="6127" y="6128"/>
                  </a:cubicBezTo>
                  <a:cubicBezTo>
                    <a:pt x="10050" y="2205"/>
                    <a:pt x="15370" y="0"/>
                    <a:pt x="20919" y="0"/>
                  </a:cubicBezTo>
                  <a:cubicBezTo>
                    <a:pt x="26466" y="0"/>
                    <a:pt x="31787" y="2205"/>
                    <a:pt x="35710" y="6128"/>
                  </a:cubicBezTo>
                  <a:cubicBezTo>
                    <a:pt x="39633" y="10050"/>
                    <a:pt x="41836" y="15372"/>
                    <a:pt x="41836" y="20919"/>
                  </a:cubicBezTo>
                  <a:close/>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8"/>
            <p:cNvSpPr/>
            <p:nvPr/>
          </p:nvSpPr>
          <p:spPr>
            <a:xfrm>
              <a:off x="1137904" y="2810871"/>
              <a:ext cx="878724" cy="878682"/>
            </a:xfrm>
            <a:custGeom>
              <a:rect b="b" l="l" r="r" t="t"/>
              <a:pathLst>
                <a:path extrusionOk="0" fill="none" h="41837" w="41839">
                  <a:moveTo>
                    <a:pt x="35711" y="6127"/>
                  </a:moveTo>
                  <a:cubicBezTo>
                    <a:pt x="39634" y="10050"/>
                    <a:pt x="41839" y="15371"/>
                    <a:pt x="41839" y="20918"/>
                  </a:cubicBezTo>
                  <a:cubicBezTo>
                    <a:pt x="41839" y="26467"/>
                    <a:pt x="39634" y="31787"/>
                    <a:pt x="35711" y="35710"/>
                  </a:cubicBezTo>
                  <a:cubicBezTo>
                    <a:pt x="31789" y="39632"/>
                    <a:pt x="26467" y="41837"/>
                    <a:pt x="20920" y="41837"/>
                  </a:cubicBezTo>
                  <a:cubicBezTo>
                    <a:pt x="15372" y="41837"/>
                    <a:pt x="10051" y="39632"/>
                    <a:pt x="6129" y="35710"/>
                  </a:cubicBezTo>
                  <a:cubicBezTo>
                    <a:pt x="2206" y="31787"/>
                    <a:pt x="1" y="26467"/>
                    <a:pt x="1" y="20918"/>
                  </a:cubicBezTo>
                  <a:cubicBezTo>
                    <a:pt x="1" y="15371"/>
                    <a:pt x="2206" y="10050"/>
                    <a:pt x="6129" y="6127"/>
                  </a:cubicBezTo>
                  <a:cubicBezTo>
                    <a:pt x="10051" y="2204"/>
                    <a:pt x="15372" y="1"/>
                    <a:pt x="20920" y="1"/>
                  </a:cubicBezTo>
                  <a:cubicBezTo>
                    <a:pt x="26467" y="1"/>
                    <a:pt x="31789" y="2204"/>
                    <a:pt x="35711" y="6127"/>
                  </a:cubicBezTo>
                  <a:close/>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8"/>
            <p:cNvSpPr/>
            <p:nvPr/>
          </p:nvSpPr>
          <p:spPr>
            <a:xfrm>
              <a:off x="1344196" y="3017121"/>
              <a:ext cx="878682" cy="878682"/>
            </a:xfrm>
            <a:custGeom>
              <a:rect b="b" l="l" r="r" t="t"/>
              <a:pathLst>
                <a:path extrusionOk="0" fill="none" h="41837" w="41837">
                  <a:moveTo>
                    <a:pt x="41837" y="20919"/>
                  </a:moveTo>
                  <a:cubicBezTo>
                    <a:pt x="41837" y="26467"/>
                    <a:pt x="39632" y="31787"/>
                    <a:pt x="35710" y="35710"/>
                  </a:cubicBezTo>
                  <a:cubicBezTo>
                    <a:pt x="31787" y="39634"/>
                    <a:pt x="26466" y="41837"/>
                    <a:pt x="20918" y="41837"/>
                  </a:cubicBezTo>
                  <a:cubicBezTo>
                    <a:pt x="15370" y="41837"/>
                    <a:pt x="10050" y="39634"/>
                    <a:pt x="6127" y="35710"/>
                  </a:cubicBezTo>
                  <a:cubicBezTo>
                    <a:pt x="2203" y="31787"/>
                    <a:pt x="0" y="26467"/>
                    <a:pt x="0" y="20919"/>
                  </a:cubicBezTo>
                  <a:cubicBezTo>
                    <a:pt x="0" y="15371"/>
                    <a:pt x="2203" y="10050"/>
                    <a:pt x="6127" y="6127"/>
                  </a:cubicBezTo>
                  <a:cubicBezTo>
                    <a:pt x="10050" y="2205"/>
                    <a:pt x="15370" y="0"/>
                    <a:pt x="20918" y="0"/>
                  </a:cubicBezTo>
                  <a:cubicBezTo>
                    <a:pt x="26466" y="0"/>
                    <a:pt x="31787" y="2205"/>
                    <a:pt x="35710" y="6127"/>
                  </a:cubicBezTo>
                  <a:cubicBezTo>
                    <a:pt x="39632" y="10050"/>
                    <a:pt x="41837" y="15371"/>
                    <a:pt x="41837" y="20919"/>
                  </a:cubicBezTo>
                  <a:close/>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48"/>
          <p:cNvGrpSpPr/>
          <p:nvPr/>
        </p:nvGrpSpPr>
        <p:grpSpPr>
          <a:xfrm>
            <a:off x="3664849" y="3353369"/>
            <a:ext cx="2036252" cy="1191776"/>
            <a:chOff x="2870775" y="3434525"/>
            <a:chExt cx="2278706" cy="1333679"/>
          </a:xfrm>
        </p:grpSpPr>
        <p:sp>
          <p:nvSpPr>
            <p:cNvPr id="1347" name="Google Shape;1347;p48"/>
            <p:cNvSpPr/>
            <p:nvPr/>
          </p:nvSpPr>
          <p:spPr>
            <a:xfrm>
              <a:off x="2870775" y="3858268"/>
              <a:ext cx="2278706" cy="909936"/>
            </a:xfrm>
            <a:custGeom>
              <a:rect b="b" l="l" r="r" t="t"/>
              <a:pathLst>
                <a:path extrusionOk="0" fill="none" h="38013" w="95194">
                  <a:moveTo>
                    <a:pt x="29896" y="1"/>
                  </a:moveTo>
                  <a:lnTo>
                    <a:pt x="19008" y="1"/>
                  </a:lnTo>
                  <a:cubicBezTo>
                    <a:pt x="8553" y="1"/>
                    <a:pt x="1" y="8553"/>
                    <a:pt x="1" y="19006"/>
                  </a:cubicBezTo>
                  <a:lnTo>
                    <a:pt x="1" y="19006"/>
                  </a:lnTo>
                  <a:cubicBezTo>
                    <a:pt x="1" y="29459"/>
                    <a:pt x="8553" y="38013"/>
                    <a:pt x="19008" y="38013"/>
                  </a:cubicBezTo>
                  <a:lnTo>
                    <a:pt x="76188" y="38013"/>
                  </a:lnTo>
                  <a:cubicBezTo>
                    <a:pt x="86641" y="38013"/>
                    <a:pt x="95193" y="29459"/>
                    <a:pt x="95193" y="19006"/>
                  </a:cubicBezTo>
                  <a:lnTo>
                    <a:pt x="95193" y="19006"/>
                  </a:lnTo>
                  <a:cubicBezTo>
                    <a:pt x="95193" y="8709"/>
                    <a:pt x="86894" y="255"/>
                    <a:pt x="76654" y="6"/>
                  </a:cubicBezTo>
                  <a:lnTo>
                    <a:pt x="65298" y="6"/>
                  </a:ln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8"/>
            <p:cNvSpPr/>
            <p:nvPr/>
          </p:nvSpPr>
          <p:spPr>
            <a:xfrm>
              <a:off x="3586434" y="3434525"/>
              <a:ext cx="847483" cy="423885"/>
            </a:xfrm>
            <a:custGeom>
              <a:rect b="b" l="l" r="r" t="t"/>
              <a:pathLst>
                <a:path extrusionOk="0" fill="none" h="17708" w="35404">
                  <a:moveTo>
                    <a:pt x="35403" y="17707"/>
                  </a:moveTo>
                  <a:lnTo>
                    <a:pt x="35403" y="17702"/>
                  </a:lnTo>
                  <a:cubicBezTo>
                    <a:pt x="35403" y="7925"/>
                    <a:pt x="27478" y="0"/>
                    <a:pt x="17702" y="0"/>
                  </a:cubicBezTo>
                  <a:cubicBezTo>
                    <a:pt x="7926" y="0"/>
                    <a:pt x="1" y="7925"/>
                    <a:pt x="1" y="17702"/>
                  </a:cubicBez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8"/>
            <p:cNvSpPr/>
            <p:nvPr/>
          </p:nvSpPr>
          <p:spPr>
            <a:xfrm>
              <a:off x="3586434" y="3858268"/>
              <a:ext cx="847483" cy="423742"/>
            </a:xfrm>
            <a:custGeom>
              <a:rect b="b" l="l" r="r" t="t"/>
              <a:pathLst>
                <a:path extrusionOk="0" fill="none" h="17702" w="35404">
                  <a:moveTo>
                    <a:pt x="1" y="1"/>
                  </a:moveTo>
                  <a:cubicBezTo>
                    <a:pt x="1" y="9777"/>
                    <a:pt x="7926" y="17702"/>
                    <a:pt x="17702" y="17702"/>
                  </a:cubicBezTo>
                  <a:cubicBezTo>
                    <a:pt x="27478" y="17702"/>
                    <a:pt x="35400" y="9780"/>
                    <a:pt x="35403" y="6"/>
                  </a:cubicBezTo>
                </a:path>
              </a:pathLst>
            </a:custGeom>
            <a:noFill/>
            <a:ln cap="flat" cmpd="sng" w="9525">
              <a:solidFill>
                <a:schemeClr val="dk1"/>
              </a:solidFill>
              <a:prstDash val="solid"/>
              <a:miter lim="145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48"/>
          <p:cNvGrpSpPr/>
          <p:nvPr/>
        </p:nvGrpSpPr>
        <p:grpSpPr>
          <a:xfrm>
            <a:off x="2891350" y="3800475"/>
            <a:ext cx="545225" cy="545225"/>
            <a:chOff x="2327700" y="3524250"/>
            <a:chExt cx="545225" cy="545225"/>
          </a:xfrm>
        </p:grpSpPr>
        <p:cxnSp>
          <p:nvCxnSpPr>
            <p:cNvPr id="1351" name="Google Shape;1351;p48"/>
            <p:cNvCxnSpPr/>
            <p:nvPr/>
          </p:nvCxnSpPr>
          <p:spPr>
            <a:xfrm>
              <a:off x="2600325" y="3524250"/>
              <a:ext cx="0" cy="219000"/>
            </a:xfrm>
            <a:prstGeom prst="straightConnector1">
              <a:avLst/>
            </a:prstGeom>
            <a:noFill/>
            <a:ln cap="flat" cmpd="sng" w="9525">
              <a:solidFill>
                <a:schemeClr val="dk1"/>
              </a:solidFill>
              <a:prstDash val="solid"/>
              <a:round/>
              <a:headEnd len="med" w="med" type="none"/>
              <a:tailEnd len="med" w="med" type="none"/>
            </a:ln>
          </p:spPr>
        </p:cxnSp>
        <p:cxnSp>
          <p:nvCxnSpPr>
            <p:cNvPr id="1352" name="Google Shape;1352;p48"/>
            <p:cNvCxnSpPr/>
            <p:nvPr/>
          </p:nvCxnSpPr>
          <p:spPr>
            <a:xfrm>
              <a:off x="2600325" y="3850475"/>
              <a:ext cx="0" cy="219000"/>
            </a:xfrm>
            <a:prstGeom prst="straightConnector1">
              <a:avLst/>
            </a:prstGeom>
            <a:noFill/>
            <a:ln cap="flat" cmpd="sng" w="9525">
              <a:solidFill>
                <a:schemeClr val="dk1"/>
              </a:solidFill>
              <a:prstDash val="solid"/>
              <a:round/>
              <a:headEnd len="med" w="med" type="none"/>
              <a:tailEnd len="med" w="med" type="none"/>
            </a:ln>
          </p:spPr>
        </p:cxnSp>
        <p:cxnSp>
          <p:nvCxnSpPr>
            <p:cNvPr id="1353" name="Google Shape;1353;p48"/>
            <p:cNvCxnSpPr/>
            <p:nvPr/>
          </p:nvCxnSpPr>
          <p:spPr>
            <a:xfrm rot="10800000">
              <a:off x="2437200" y="3687363"/>
              <a:ext cx="0" cy="219000"/>
            </a:xfrm>
            <a:prstGeom prst="straightConnector1">
              <a:avLst/>
            </a:prstGeom>
            <a:noFill/>
            <a:ln cap="flat" cmpd="sng" w="9525">
              <a:solidFill>
                <a:schemeClr val="dk1"/>
              </a:solidFill>
              <a:prstDash val="solid"/>
              <a:round/>
              <a:headEnd len="med" w="med" type="none"/>
              <a:tailEnd len="med" w="med" type="none"/>
            </a:ln>
          </p:spPr>
        </p:cxnSp>
        <p:cxnSp>
          <p:nvCxnSpPr>
            <p:cNvPr id="1354" name="Google Shape;1354;p48"/>
            <p:cNvCxnSpPr/>
            <p:nvPr/>
          </p:nvCxnSpPr>
          <p:spPr>
            <a:xfrm rot="10800000">
              <a:off x="2763425" y="3687363"/>
              <a:ext cx="0" cy="219000"/>
            </a:xfrm>
            <a:prstGeom prst="straightConnector1">
              <a:avLst/>
            </a:prstGeom>
            <a:noFill/>
            <a:ln cap="flat" cmpd="sng" w="9525">
              <a:solidFill>
                <a:schemeClr val="dk1"/>
              </a:solidFill>
              <a:prstDash val="solid"/>
              <a:round/>
              <a:headEnd len="med" w="med" type="none"/>
              <a:tailEnd len="med" w="med" type="none"/>
            </a:ln>
          </p:spPr>
        </p:cxnSp>
        <p:cxnSp>
          <p:nvCxnSpPr>
            <p:cNvPr id="1355" name="Google Shape;1355;p48"/>
            <p:cNvCxnSpPr/>
            <p:nvPr/>
          </p:nvCxnSpPr>
          <p:spPr>
            <a:xfrm>
              <a:off x="2445600" y="3653850"/>
              <a:ext cx="101100" cy="89400"/>
            </a:xfrm>
            <a:prstGeom prst="straightConnector1">
              <a:avLst/>
            </a:prstGeom>
            <a:noFill/>
            <a:ln cap="flat" cmpd="sng" w="9525">
              <a:solidFill>
                <a:schemeClr val="dk1"/>
              </a:solidFill>
              <a:prstDash val="solid"/>
              <a:round/>
              <a:headEnd len="med" w="med" type="none"/>
              <a:tailEnd len="med" w="med" type="none"/>
            </a:ln>
          </p:spPr>
        </p:cxnSp>
        <p:cxnSp>
          <p:nvCxnSpPr>
            <p:cNvPr id="1356" name="Google Shape;1356;p48"/>
            <p:cNvCxnSpPr/>
            <p:nvPr/>
          </p:nvCxnSpPr>
          <p:spPr>
            <a:xfrm flipH="1">
              <a:off x="2653950" y="3653850"/>
              <a:ext cx="101100" cy="89400"/>
            </a:xfrm>
            <a:prstGeom prst="straightConnector1">
              <a:avLst/>
            </a:prstGeom>
            <a:noFill/>
            <a:ln cap="flat" cmpd="sng" w="9525">
              <a:solidFill>
                <a:schemeClr val="dk1"/>
              </a:solidFill>
              <a:prstDash val="solid"/>
              <a:round/>
              <a:headEnd len="med" w="med" type="none"/>
              <a:tailEnd len="med" w="med" type="none"/>
            </a:ln>
          </p:spPr>
        </p:cxnSp>
        <p:cxnSp>
          <p:nvCxnSpPr>
            <p:cNvPr id="1357" name="Google Shape;1357;p48"/>
            <p:cNvCxnSpPr/>
            <p:nvPr/>
          </p:nvCxnSpPr>
          <p:spPr>
            <a:xfrm rot="10800000">
              <a:off x="2653950" y="3850500"/>
              <a:ext cx="101100" cy="89400"/>
            </a:xfrm>
            <a:prstGeom prst="straightConnector1">
              <a:avLst/>
            </a:prstGeom>
            <a:noFill/>
            <a:ln cap="flat" cmpd="sng" w="9525">
              <a:solidFill>
                <a:schemeClr val="dk1"/>
              </a:solidFill>
              <a:prstDash val="solid"/>
              <a:round/>
              <a:headEnd len="med" w="med" type="none"/>
              <a:tailEnd len="med" w="med" type="none"/>
            </a:ln>
          </p:spPr>
        </p:cxnSp>
        <p:cxnSp>
          <p:nvCxnSpPr>
            <p:cNvPr id="1358" name="Google Shape;1358;p48"/>
            <p:cNvCxnSpPr/>
            <p:nvPr/>
          </p:nvCxnSpPr>
          <p:spPr>
            <a:xfrm flipH="1" rot="10800000">
              <a:off x="2445600" y="3850500"/>
              <a:ext cx="101100" cy="89400"/>
            </a:xfrm>
            <a:prstGeom prst="straightConnector1">
              <a:avLst/>
            </a:prstGeom>
            <a:noFill/>
            <a:ln cap="flat" cmpd="sng" w="9525">
              <a:solidFill>
                <a:schemeClr val="dk1"/>
              </a:solidFill>
              <a:prstDash val="solid"/>
              <a:round/>
              <a:headEnd len="med" w="med" type="none"/>
              <a:tailEnd len="med" w="med" type="none"/>
            </a:ln>
          </p:spPr>
        </p:cxnSp>
      </p:grpSp>
      <p:grpSp>
        <p:nvGrpSpPr>
          <p:cNvPr id="1359" name="Google Shape;1359;p48"/>
          <p:cNvGrpSpPr/>
          <p:nvPr/>
        </p:nvGrpSpPr>
        <p:grpSpPr>
          <a:xfrm>
            <a:off x="5929375" y="3800475"/>
            <a:ext cx="545225" cy="545225"/>
            <a:chOff x="2327700" y="3524250"/>
            <a:chExt cx="545225" cy="545225"/>
          </a:xfrm>
        </p:grpSpPr>
        <p:cxnSp>
          <p:nvCxnSpPr>
            <p:cNvPr id="1360" name="Google Shape;1360;p48"/>
            <p:cNvCxnSpPr/>
            <p:nvPr/>
          </p:nvCxnSpPr>
          <p:spPr>
            <a:xfrm>
              <a:off x="2600325" y="3524250"/>
              <a:ext cx="0" cy="219000"/>
            </a:xfrm>
            <a:prstGeom prst="straightConnector1">
              <a:avLst/>
            </a:prstGeom>
            <a:noFill/>
            <a:ln cap="flat" cmpd="sng" w="9525">
              <a:solidFill>
                <a:schemeClr val="dk1"/>
              </a:solidFill>
              <a:prstDash val="solid"/>
              <a:round/>
              <a:headEnd len="med" w="med" type="none"/>
              <a:tailEnd len="med" w="med" type="none"/>
            </a:ln>
          </p:spPr>
        </p:cxnSp>
        <p:cxnSp>
          <p:nvCxnSpPr>
            <p:cNvPr id="1361" name="Google Shape;1361;p48"/>
            <p:cNvCxnSpPr/>
            <p:nvPr/>
          </p:nvCxnSpPr>
          <p:spPr>
            <a:xfrm>
              <a:off x="2600325" y="3850475"/>
              <a:ext cx="0" cy="219000"/>
            </a:xfrm>
            <a:prstGeom prst="straightConnector1">
              <a:avLst/>
            </a:prstGeom>
            <a:noFill/>
            <a:ln cap="flat" cmpd="sng" w="9525">
              <a:solidFill>
                <a:schemeClr val="dk1"/>
              </a:solidFill>
              <a:prstDash val="solid"/>
              <a:round/>
              <a:headEnd len="med" w="med" type="none"/>
              <a:tailEnd len="med" w="med" type="none"/>
            </a:ln>
          </p:spPr>
        </p:cxnSp>
        <p:cxnSp>
          <p:nvCxnSpPr>
            <p:cNvPr id="1362" name="Google Shape;1362;p48"/>
            <p:cNvCxnSpPr/>
            <p:nvPr/>
          </p:nvCxnSpPr>
          <p:spPr>
            <a:xfrm rot="10800000">
              <a:off x="2437200" y="3687363"/>
              <a:ext cx="0" cy="219000"/>
            </a:xfrm>
            <a:prstGeom prst="straightConnector1">
              <a:avLst/>
            </a:prstGeom>
            <a:noFill/>
            <a:ln cap="flat" cmpd="sng" w="9525">
              <a:solidFill>
                <a:schemeClr val="dk1"/>
              </a:solidFill>
              <a:prstDash val="solid"/>
              <a:round/>
              <a:headEnd len="med" w="med" type="none"/>
              <a:tailEnd len="med" w="med" type="none"/>
            </a:ln>
          </p:spPr>
        </p:cxnSp>
        <p:cxnSp>
          <p:nvCxnSpPr>
            <p:cNvPr id="1363" name="Google Shape;1363;p48"/>
            <p:cNvCxnSpPr/>
            <p:nvPr/>
          </p:nvCxnSpPr>
          <p:spPr>
            <a:xfrm rot="10800000">
              <a:off x="2763425" y="3687363"/>
              <a:ext cx="0" cy="219000"/>
            </a:xfrm>
            <a:prstGeom prst="straightConnector1">
              <a:avLst/>
            </a:prstGeom>
            <a:noFill/>
            <a:ln cap="flat" cmpd="sng" w="9525">
              <a:solidFill>
                <a:schemeClr val="dk1"/>
              </a:solidFill>
              <a:prstDash val="solid"/>
              <a:round/>
              <a:headEnd len="med" w="med" type="none"/>
              <a:tailEnd len="med" w="med" type="none"/>
            </a:ln>
          </p:spPr>
        </p:cxnSp>
        <p:cxnSp>
          <p:nvCxnSpPr>
            <p:cNvPr id="1364" name="Google Shape;1364;p48"/>
            <p:cNvCxnSpPr/>
            <p:nvPr/>
          </p:nvCxnSpPr>
          <p:spPr>
            <a:xfrm>
              <a:off x="2445600" y="3653850"/>
              <a:ext cx="300000" cy="285900"/>
            </a:xfrm>
            <a:prstGeom prst="straightConnector1">
              <a:avLst/>
            </a:prstGeom>
            <a:noFill/>
            <a:ln cap="flat" cmpd="sng" w="9525">
              <a:solidFill>
                <a:schemeClr val="dk1"/>
              </a:solidFill>
              <a:prstDash val="solid"/>
              <a:round/>
              <a:headEnd len="med" w="med" type="none"/>
              <a:tailEnd len="med" w="med" type="none"/>
            </a:ln>
          </p:spPr>
        </p:cxnSp>
        <p:cxnSp>
          <p:nvCxnSpPr>
            <p:cNvPr id="1365" name="Google Shape;1365;p48"/>
            <p:cNvCxnSpPr/>
            <p:nvPr/>
          </p:nvCxnSpPr>
          <p:spPr>
            <a:xfrm flipH="1">
              <a:off x="2447850" y="3653850"/>
              <a:ext cx="307200" cy="285900"/>
            </a:xfrm>
            <a:prstGeom prst="straightConnector1">
              <a:avLst/>
            </a:prstGeom>
            <a:noFill/>
            <a:ln cap="flat" cmpd="sng" w="9525">
              <a:solidFill>
                <a:schemeClr val="dk1"/>
              </a:solidFill>
              <a:prstDash val="solid"/>
              <a:round/>
              <a:headEnd len="med" w="med" type="none"/>
              <a:tailEnd len="med" w="med" type="none"/>
            </a:ln>
          </p:spPr>
        </p:cxnSp>
      </p:grpSp>
      <p:sp>
        <p:nvSpPr>
          <p:cNvPr id="1366" name="Google Shape;1366;p48"/>
          <p:cNvSpPr/>
          <p:nvPr/>
        </p:nvSpPr>
        <p:spPr>
          <a:xfrm>
            <a:off x="6108640" y="3973075"/>
            <a:ext cx="186694" cy="200024"/>
          </a:xfrm>
          <a:custGeom>
            <a:rect b="b" l="l" r="r" t="t"/>
            <a:pathLst>
              <a:path extrusionOk="0" h="5377" w="5019">
                <a:moveTo>
                  <a:pt x="2510" y="0"/>
                </a:moveTo>
                <a:cubicBezTo>
                  <a:pt x="2451" y="0"/>
                  <a:pt x="2393" y="30"/>
                  <a:pt x="2361" y="89"/>
                </a:cubicBezTo>
                <a:cubicBezTo>
                  <a:pt x="1791" y="1129"/>
                  <a:pt x="982" y="2021"/>
                  <a:pt x="1" y="2688"/>
                </a:cubicBezTo>
                <a:cubicBezTo>
                  <a:pt x="982" y="3356"/>
                  <a:pt x="1791" y="4246"/>
                  <a:pt x="2361" y="5288"/>
                </a:cubicBezTo>
                <a:cubicBezTo>
                  <a:pt x="2393" y="5347"/>
                  <a:pt x="2451" y="5377"/>
                  <a:pt x="2510" y="5377"/>
                </a:cubicBezTo>
                <a:cubicBezTo>
                  <a:pt x="2568" y="5377"/>
                  <a:pt x="2626" y="5347"/>
                  <a:pt x="2658" y="5288"/>
                </a:cubicBezTo>
                <a:cubicBezTo>
                  <a:pt x="3229" y="4246"/>
                  <a:pt x="4038" y="3356"/>
                  <a:pt x="5018" y="2688"/>
                </a:cubicBezTo>
                <a:cubicBezTo>
                  <a:pt x="4036" y="2021"/>
                  <a:pt x="3227" y="1129"/>
                  <a:pt x="2658" y="89"/>
                </a:cubicBezTo>
                <a:cubicBezTo>
                  <a:pt x="2626" y="30"/>
                  <a:pt x="2568" y="0"/>
                  <a:pt x="25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9" name="Shape 899"/>
        <p:cNvGrpSpPr/>
        <p:nvPr/>
      </p:nvGrpSpPr>
      <p:grpSpPr>
        <a:xfrm>
          <a:off x="0" y="0"/>
          <a:ext cx="0" cy="0"/>
          <a:chOff x="0" y="0"/>
          <a:chExt cx="0" cy="0"/>
        </a:xfrm>
      </p:grpSpPr>
      <p:sp>
        <p:nvSpPr>
          <p:cNvPr id="900" name="Google Shape;900;p31"/>
          <p:cNvSpPr/>
          <p:nvPr/>
        </p:nvSpPr>
        <p:spPr>
          <a:xfrm rot="5400000">
            <a:off x="8854088" y="4018375"/>
            <a:ext cx="121372" cy="128622"/>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 name="Google Shape;901;p31"/>
          <p:cNvGrpSpPr/>
          <p:nvPr/>
        </p:nvGrpSpPr>
        <p:grpSpPr>
          <a:xfrm flipH="1">
            <a:off x="7429255" y="3695175"/>
            <a:ext cx="3271140" cy="1183292"/>
            <a:chOff x="-1328035" y="3695175"/>
            <a:chExt cx="3271140" cy="1183292"/>
          </a:xfrm>
        </p:grpSpPr>
        <p:sp>
          <p:nvSpPr>
            <p:cNvPr id="902" name="Google Shape;902;p31"/>
            <p:cNvSpPr/>
            <p:nvPr/>
          </p:nvSpPr>
          <p:spPr>
            <a:xfrm flipH="1" rot="-5400000">
              <a:off x="586994" y="3522357"/>
              <a:ext cx="1183292" cy="1528929"/>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1"/>
            <p:cNvSpPr/>
            <p:nvPr/>
          </p:nvSpPr>
          <p:spPr>
            <a:xfrm flipH="1" rot="-5400000">
              <a:off x="-429539" y="3633348"/>
              <a:ext cx="60" cy="1797052"/>
            </a:xfrm>
            <a:custGeom>
              <a:rect b="b" l="l" r="r" t="t"/>
              <a:pathLst>
                <a:path extrusionOk="0" fill="none" h="29865" w="1">
                  <a:moveTo>
                    <a:pt x="0" y="29865"/>
                  </a:moveTo>
                  <a:lnTo>
                    <a:pt x="0"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 name="Google Shape;904;p31"/>
          <p:cNvSpPr/>
          <p:nvPr/>
        </p:nvSpPr>
        <p:spPr>
          <a:xfrm flipH="1">
            <a:off x="7347400" y="3541219"/>
            <a:ext cx="587818" cy="587776"/>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1"/>
          <p:cNvSpPr txBox="1"/>
          <p:nvPr>
            <p:ph idx="2" type="title"/>
          </p:nvPr>
        </p:nvSpPr>
        <p:spPr>
          <a:xfrm>
            <a:off x="3772650" y="1192363"/>
            <a:ext cx="1598700" cy="101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906" name="Google Shape;906;p31"/>
          <p:cNvSpPr txBox="1"/>
          <p:nvPr>
            <p:ph idx="1" type="subTitle"/>
          </p:nvPr>
        </p:nvSpPr>
        <p:spPr>
          <a:xfrm>
            <a:off x="2391900" y="4075088"/>
            <a:ext cx="4360200" cy="39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
        <p:nvSpPr>
          <p:cNvPr id="907" name="Google Shape;907;p31"/>
          <p:cNvSpPr txBox="1"/>
          <p:nvPr>
            <p:ph type="title"/>
          </p:nvPr>
        </p:nvSpPr>
        <p:spPr>
          <a:xfrm>
            <a:off x="837325" y="2482500"/>
            <a:ext cx="7668600" cy="126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does Hydrogen Fuel work?</a:t>
            </a:r>
            <a:endParaRPr i="1">
              <a:latin typeface="Open Sans Medium"/>
              <a:ea typeface="Open Sans Medium"/>
              <a:cs typeface="Open Sans Medium"/>
              <a:sym typeface="Open Sans Medium"/>
            </a:endParaRPr>
          </a:p>
        </p:txBody>
      </p:sp>
      <p:grpSp>
        <p:nvGrpSpPr>
          <p:cNvPr id="908" name="Google Shape;908;p31"/>
          <p:cNvGrpSpPr/>
          <p:nvPr/>
        </p:nvGrpSpPr>
        <p:grpSpPr>
          <a:xfrm>
            <a:off x="2637300" y="3812313"/>
            <a:ext cx="3869400" cy="197149"/>
            <a:chOff x="2637300" y="3184869"/>
            <a:chExt cx="3869400" cy="197149"/>
          </a:xfrm>
        </p:grpSpPr>
        <p:cxnSp>
          <p:nvCxnSpPr>
            <p:cNvPr id="909" name="Google Shape;909;p31"/>
            <p:cNvCxnSpPr/>
            <p:nvPr/>
          </p:nvCxnSpPr>
          <p:spPr>
            <a:xfrm>
              <a:off x="2637300" y="3289650"/>
              <a:ext cx="1682400" cy="0"/>
            </a:xfrm>
            <a:prstGeom prst="straightConnector1">
              <a:avLst/>
            </a:prstGeom>
            <a:noFill/>
            <a:ln cap="flat" cmpd="sng" w="9525">
              <a:solidFill>
                <a:schemeClr val="dk1"/>
              </a:solidFill>
              <a:prstDash val="solid"/>
              <a:round/>
              <a:headEnd len="med" w="med" type="none"/>
              <a:tailEnd len="med" w="med" type="none"/>
            </a:ln>
          </p:spPr>
        </p:cxnSp>
        <p:grpSp>
          <p:nvGrpSpPr>
            <p:cNvPr id="910" name="Google Shape;910;p31"/>
            <p:cNvGrpSpPr/>
            <p:nvPr/>
          </p:nvGrpSpPr>
          <p:grpSpPr>
            <a:xfrm>
              <a:off x="4473430" y="3184869"/>
              <a:ext cx="197149" cy="197149"/>
              <a:chOff x="5219175" y="1126200"/>
              <a:chExt cx="54150" cy="54150"/>
            </a:xfrm>
          </p:grpSpPr>
          <p:sp>
            <p:nvSpPr>
              <p:cNvPr id="911" name="Google Shape;911;p31"/>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1"/>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1"/>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1"/>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15" name="Google Shape;915;p31"/>
            <p:cNvCxnSpPr/>
            <p:nvPr/>
          </p:nvCxnSpPr>
          <p:spPr>
            <a:xfrm>
              <a:off x="4824300" y="3289650"/>
              <a:ext cx="1682400" cy="0"/>
            </a:xfrm>
            <a:prstGeom prst="straightConnector1">
              <a:avLst/>
            </a:prstGeom>
            <a:noFill/>
            <a:ln cap="flat" cmpd="sng" w="9525">
              <a:solidFill>
                <a:schemeClr val="dk1"/>
              </a:solidFill>
              <a:prstDash val="solid"/>
              <a:round/>
              <a:headEnd len="med" w="med" type="none"/>
              <a:tailEnd len="med" w="med" type="none"/>
            </a:ln>
          </p:spPr>
        </p:cxnSp>
      </p:grpSp>
      <p:sp>
        <p:nvSpPr>
          <p:cNvPr id="916" name="Google Shape;916;p31"/>
          <p:cNvSpPr/>
          <p:nvPr/>
        </p:nvSpPr>
        <p:spPr>
          <a:xfrm flipH="1" rot="-5400000">
            <a:off x="3833751" y="746383"/>
            <a:ext cx="1476497" cy="1907781"/>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1"/>
          <p:cNvSpPr/>
          <p:nvPr/>
        </p:nvSpPr>
        <p:spPr>
          <a:xfrm flipH="1" rot="10800000">
            <a:off x="179532" y="168908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solidFill>
            <a:schemeClr val="dk1"/>
          </a:solid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1"/>
          <p:cNvSpPr/>
          <p:nvPr/>
        </p:nvSpPr>
        <p:spPr>
          <a:xfrm flipH="1">
            <a:off x="281507" y="2504299"/>
            <a:ext cx="409513" cy="409491"/>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49"/>
          <p:cNvSpPr txBox="1"/>
          <p:nvPr>
            <p:ph idx="1" type="body"/>
          </p:nvPr>
        </p:nvSpPr>
        <p:spPr>
          <a:xfrm>
            <a:off x="812400" y="1198050"/>
            <a:ext cx="7519200" cy="3410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Did you like the resources in this template? Get them for free at our other websites:</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b="1" i="1" lang="en" sz="2100">
                <a:latin typeface="Open Sans"/>
                <a:ea typeface="Open Sans"/>
                <a:cs typeface="Open Sans"/>
                <a:sym typeface="Open Sans"/>
              </a:rPr>
              <a:t>PHOTOS:</a:t>
            </a:r>
            <a:endParaRPr b="1" i="1" sz="2100">
              <a:latin typeface="Open Sans"/>
              <a:ea typeface="Open Sans"/>
              <a:cs typeface="Open Sans"/>
              <a:sym typeface="Open Sans"/>
            </a:endParaRPr>
          </a:p>
          <a:p>
            <a:pPr indent="-213359" lvl="0" marL="365760" rtl="0" algn="l">
              <a:lnSpc>
                <a:spcPct val="100000"/>
              </a:lnSpc>
              <a:spcBef>
                <a:spcPts val="800"/>
              </a:spcBef>
              <a:spcAft>
                <a:spcPts val="0"/>
              </a:spcAft>
              <a:buSzPts val="1200"/>
              <a:buChar char="●"/>
            </a:pPr>
            <a:r>
              <a:rPr lang="en">
                <a:uFill>
                  <a:noFill/>
                </a:uFill>
                <a:hlinkClick r:id="rId3"/>
              </a:rPr>
              <a:t>Beautiful city buildings daytime with fog</a:t>
            </a:r>
            <a:endParaRPr/>
          </a:p>
          <a:p>
            <a:pPr indent="-213359" lvl="0" marL="365760" rtl="0" algn="l">
              <a:lnSpc>
                <a:spcPct val="100000"/>
              </a:lnSpc>
              <a:spcBef>
                <a:spcPts val="0"/>
              </a:spcBef>
              <a:spcAft>
                <a:spcPts val="0"/>
              </a:spcAft>
              <a:buSzPts val="1200"/>
              <a:buChar char="●"/>
            </a:pPr>
            <a:r>
              <a:rPr lang="en">
                <a:solidFill>
                  <a:schemeClr val="hlink"/>
                </a:solidFill>
                <a:uFill>
                  <a:noFill/>
                </a:uFill>
                <a:hlinkClick r:id="rId4"/>
              </a:rPr>
              <a:t>Environmental pollution and industry exterior in daylight</a:t>
            </a:r>
            <a:endParaRPr/>
          </a:p>
          <a:p>
            <a:pPr indent="-213359" lvl="0" marL="365760" rtl="0" algn="l">
              <a:lnSpc>
                <a:spcPct val="100000"/>
              </a:lnSpc>
              <a:spcBef>
                <a:spcPts val="0"/>
              </a:spcBef>
              <a:spcAft>
                <a:spcPts val="0"/>
              </a:spcAft>
              <a:buSzPts val="1200"/>
              <a:buChar char="●"/>
            </a:pPr>
            <a:r>
              <a:rPr lang="en">
                <a:uFill>
                  <a:noFill/>
                </a:uFill>
                <a:hlinkClick r:id="rId5"/>
              </a:rPr>
              <a:t>Person putting a medical mask on earth</a:t>
            </a:r>
            <a:endParaRPr/>
          </a:p>
          <a:p>
            <a:pPr indent="-213359" lvl="0" marL="365760" rtl="0" algn="l">
              <a:lnSpc>
                <a:spcPct val="100000"/>
              </a:lnSpc>
              <a:spcBef>
                <a:spcPts val="0"/>
              </a:spcBef>
              <a:spcAft>
                <a:spcPts val="0"/>
              </a:spcAft>
              <a:buSzPts val="1200"/>
              <a:buChar char="●"/>
            </a:pPr>
            <a:r>
              <a:rPr lang="en">
                <a:uFill>
                  <a:noFill/>
                </a:uFill>
                <a:hlinkClick r:id="rId6"/>
              </a:rPr>
              <a:t>Pollution concept of factory emissions</a:t>
            </a:r>
            <a:endParaRPr/>
          </a:p>
          <a:p>
            <a:pPr indent="0" lvl="0" marL="0" rtl="0" algn="l">
              <a:lnSpc>
                <a:spcPct val="100000"/>
              </a:lnSpc>
              <a:spcBef>
                <a:spcPts val="800"/>
              </a:spcBef>
              <a:spcAft>
                <a:spcPts val="0"/>
              </a:spcAft>
              <a:buNone/>
            </a:pPr>
            <a:r>
              <a:t/>
            </a:r>
            <a:endParaRPr/>
          </a:p>
          <a:p>
            <a:pPr indent="0" lvl="0" marL="0" rtl="0" algn="l">
              <a:spcBef>
                <a:spcPts val="0"/>
              </a:spcBef>
              <a:spcAft>
                <a:spcPts val="0"/>
              </a:spcAft>
              <a:buNone/>
            </a:pPr>
            <a:r>
              <a:rPr b="1" i="1" lang="en" sz="2100">
                <a:latin typeface="Open Sans"/>
                <a:ea typeface="Open Sans"/>
                <a:cs typeface="Open Sans"/>
                <a:sym typeface="Open Sans"/>
              </a:rPr>
              <a:t>VECTORS:</a:t>
            </a:r>
            <a:endParaRPr b="1" i="1" sz="2100">
              <a:latin typeface="Open Sans"/>
              <a:ea typeface="Open Sans"/>
              <a:cs typeface="Open Sans"/>
              <a:sym typeface="Open Sans"/>
            </a:endParaRPr>
          </a:p>
          <a:p>
            <a:pPr indent="-304800" lvl="0" marL="457200" rtl="0" algn="l">
              <a:lnSpc>
                <a:spcPct val="166000"/>
              </a:lnSpc>
              <a:spcBef>
                <a:spcPts val="800"/>
              </a:spcBef>
              <a:spcAft>
                <a:spcPts val="0"/>
              </a:spcAft>
              <a:buSzPts val="1200"/>
              <a:buChar char="●"/>
            </a:pPr>
            <a:r>
              <a:rPr lang="en">
                <a:uFill>
                  <a:noFill/>
                </a:uFill>
                <a:hlinkClick r:id="rId7"/>
              </a:rPr>
              <a:t>Earth day template desig</a:t>
            </a:r>
            <a:r>
              <a:rPr lang="en"/>
              <a:t>n</a:t>
            </a:r>
            <a:endParaRPr/>
          </a:p>
        </p:txBody>
      </p:sp>
      <p:sp>
        <p:nvSpPr>
          <p:cNvPr id="1372" name="Google Shape;1372;p49"/>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grpSp>
        <p:nvGrpSpPr>
          <p:cNvPr id="1373" name="Google Shape;1373;p49"/>
          <p:cNvGrpSpPr/>
          <p:nvPr/>
        </p:nvGrpSpPr>
        <p:grpSpPr>
          <a:xfrm>
            <a:off x="7495657" y="3955786"/>
            <a:ext cx="3019584" cy="1092295"/>
            <a:chOff x="7534696" y="3762040"/>
            <a:chExt cx="3062769" cy="1107916"/>
          </a:xfrm>
        </p:grpSpPr>
        <p:sp>
          <p:nvSpPr>
            <p:cNvPr id="1374" name="Google Shape;1374;p49"/>
            <p:cNvSpPr/>
            <p:nvPr/>
          </p:nvSpPr>
          <p:spPr>
            <a:xfrm rot="5400000">
              <a:off x="8868773" y="4064668"/>
              <a:ext cx="113640" cy="120425"/>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5" name="Google Shape;1375;p49"/>
            <p:cNvGrpSpPr/>
            <p:nvPr/>
          </p:nvGrpSpPr>
          <p:grpSpPr>
            <a:xfrm flipH="1">
              <a:off x="7534696" y="3762040"/>
              <a:ext cx="3062769" cy="1107916"/>
              <a:chOff x="-1328035" y="3695175"/>
              <a:chExt cx="3271140" cy="1183292"/>
            </a:xfrm>
          </p:grpSpPr>
          <p:sp>
            <p:nvSpPr>
              <p:cNvPr id="1376" name="Google Shape;1376;p49"/>
              <p:cNvSpPr/>
              <p:nvPr/>
            </p:nvSpPr>
            <p:spPr>
              <a:xfrm flipH="1" rot="-5400000">
                <a:off x="586994" y="3522357"/>
                <a:ext cx="1183292" cy="1528929"/>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9"/>
              <p:cNvSpPr/>
              <p:nvPr/>
            </p:nvSpPr>
            <p:spPr>
              <a:xfrm flipH="1" rot="-5400000">
                <a:off x="-429539" y="3633348"/>
                <a:ext cx="60" cy="1797052"/>
              </a:xfrm>
              <a:custGeom>
                <a:rect b="b" l="l" r="r" t="t"/>
                <a:pathLst>
                  <a:path extrusionOk="0" fill="none" h="29865" w="1">
                    <a:moveTo>
                      <a:pt x="0" y="29865"/>
                    </a:moveTo>
                    <a:lnTo>
                      <a:pt x="0"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78" name="Google Shape;1378;p49"/>
          <p:cNvSpPr/>
          <p:nvPr/>
        </p:nvSpPr>
        <p:spPr>
          <a:xfrm flipH="1">
            <a:off x="7420349" y="3802325"/>
            <a:ext cx="542619" cy="542605"/>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9" name="Google Shape;1379;p49"/>
          <p:cNvGrpSpPr/>
          <p:nvPr/>
        </p:nvGrpSpPr>
        <p:grpSpPr>
          <a:xfrm flipH="1">
            <a:off x="8336607" y="4409631"/>
            <a:ext cx="184587" cy="184592"/>
            <a:chOff x="5219175" y="1126200"/>
            <a:chExt cx="54150" cy="54150"/>
          </a:xfrm>
        </p:grpSpPr>
        <p:sp>
          <p:nvSpPr>
            <p:cNvPr id="1380" name="Google Shape;1380;p49"/>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9"/>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9"/>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9"/>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7" name="Shape 1387"/>
        <p:cNvGrpSpPr/>
        <p:nvPr/>
      </p:nvGrpSpPr>
      <p:grpSpPr>
        <a:xfrm>
          <a:off x="0" y="0"/>
          <a:ext cx="0" cy="0"/>
          <a:chOff x="0" y="0"/>
          <a:chExt cx="0" cy="0"/>
        </a:xfrm>
      </p:grpSpPr>
      <p:sp>
        <p:nvSpPr>
          <p:cNvPr id="1388" name="Google Shape;1388;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389" name="Google Shape;1389;p5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dk2"/>
                </a:solidFill>
                <a:hlinkClick action="ppaction://hlinksldjump" r:id="rId4">
                  <a:extLst>
                    <a:ext uri="{A12FA001-AC4F-418D-AE19-62706E023703}">
                      <ahyp:hlinkClr val="tx"/>
                    </a:ext>
                  </a:extLst>
                </a:hlinkClick>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3" name="Shape 1393"/>
        <p:cNvGrpSpPr/>
        <p:nvPr/>
      </p:nvGrpSpPr>
      <p:grpSpPr>
        <a:xfrm>
          <a:off x="0" y="0"/>
          <a:ext cx="0" cy="0"/>
          <a:chOff x="0" y="0"/>
          <a:chExt cx="0" cy="0"/>
        </a:xfrm>
      </p:grpSpPr>
      <p:sp>
        <p:nvSpPr>
          <p:cNvPr id="1394" name="Google Shape;1394;p5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395" name="Google Shape;1395;p5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9" name="Shape 1399"/>
        <p:cNvGrpSpPr/>
        <p:nvPr/>
      </p:nvGrpSpPr>
      <p:grpSpPr>
        <a:xfrm>
          <a:off x="0" y="0"/>
          <a:ext cx="0" cy="0"/>
          <a:chOff x="0" y="0"/>
          <a:chExt cx="0" cy="0"/>
        </a:xfrm>
      </p:grpSpPr>
      <p:sp>
        <p:nvSpPr>
          <p:cNvPr id="1400" name="Google Shape;1400;p52"/>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Open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https://fonts.google.com/specimen/Open+Sans</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Work Sans</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https://fonts.google.com/specimen/Work+Sans</a:t>
            </a:r>
            <a:r>
              <a:rPr lang="en" sz="1100">
                <a:solidFill>
                  <a:schemeClr val="lt1"/>
                </a:solidFill>
              </a:rPr>
              <a:t>)</a:t>
            </a:r>
            <a:endParaRPr sz="1100">
              <a:solidFill>
                <a:schemeClr val="lt1"/>
              </a:solidFill>
            </a:endParaRPr>
          </a:p>
        </p:txBody>
      </p:sp>
      <p:sp>
        <p:nvSpPr>
          <p:cNvPr id="1401" name="Google Shape;1401;p52"/>
          <p:cNvSpPr/>
          <p:nvPr/>
        </p:nvSpPr>
        <p:spPr>
          <a:xfrm>
            <a:off x="3114475"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2"/>
          <p:cNvSpPr/>
          <p:nvPr/>
        </p:nvSpPr>
        <p:spPr>
          <a:xfrm>
            <a:off x="4176295" y="2947800"/>
            <a:ext cx="791400" cy="754200"/>
          </a:xfrm>
          <a:prstGeom prst="roundRect">
            <a:avLst>
              <a:gd fmla="val 16667" name="adj"/>
            </a:avLst>
          </a:prstGeom>
          <a:solidFill>
            <a:srgbClr val="EEEEE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2"/>
          <p:cNvSpPr/>
          <p:nvPr/>
        </p:nvSpPr>
        <p:spPr>
          <a:xfrm>
            <a:off x="5238114" y="2947800"/>
            <a:ext cx="791400" cy="754200"/>
          </a:xfrm>
          <a:prstGeom prst="roundRect">
            <a:avLst>
              <a:gd fmla="val 16667" name="adj"/>
            </a:avLst>
          </a:prstGeom>
          <a:solidFill>
            <a:srgbClr val="C9DAF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2"/>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t>#ffffff</a:t>
            </a:r>
            <a:endParaRPr sz="1000"/>
          </a:p>
        </p:txBody>
      </p:sp>
      <p:sp>
        <p:nvSpPr>
          <p:cNvPr id="1405" name="Google Shape;1405;p52"/>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t>#eeeeee</a:t>
            </a:r>
            <a:endParaRPr sz="1000"/>
          </a:p>
        </p:txBody>
      </p:sp>
      <p:sp>
        <p:nvSpPr>
          <p:cNvPr id="1406" name="Google Shape;1406;p52"/>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t>#c9daf8</a:t>
            </a:r>
            <a:endParaRPr sz="1000"/>
          </a:p>
        </p:txBody>
      </p:sp>
      <p:sp>
        <p:nvSpPr>
          <p:cNvPr id="1407" name="Google Shape;1407;p52"/>
          <p:cNvSpPr/>
          <p:nvPr/>
        </p:nvSpPr>
        <p:spPr>
          <a:xfrm>
            <a:off x="3114475" y="3878900"/>
            <a:ext cx="791400" cy="754200"/>
          </a:xfrm>
          <a:prstGeom prst="roundRect">
            <a:avLst>
              <a:gd fmla="val 16667" name="adj"/>
            </a:avLst>
          </a:prstGeom>
          <a:solidFill>
            <a:srgbClr val="A8A8A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2"/>
          <p:cNvSpPr/>
          <p:nvPr/>
        </p:nvSpPr>
        <p:spPr>
          <a:xfrm>
            <a:off x="4176295" y="3878900"/>
            <a:ext cx="791400" cy="754200"/>
          </a:xfrm>
          <a:prstGeom prst="roundRect">
            <a:avLst>
              <a:gd fmla="val 16667" name="adj"/>
            </a:avLst>
          </a:prstGeom>
          <a:solidFill>
            <a:srgbClr val="43434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2"/>
          <p:cNvSpPr/>
          <p:nvPr/>
        </p:nvSpPr>
        <p:spPr>
          <a:xfrm>
            <a:off x="5238114" y="3878900"/>
            <a:ext cx="791400" cy="7542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2"/>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t>#a8a8a8</a:t>
            </a:r>
            <a:endParaRPr sz="1000"/>
          </a:p>
        </p:txBody>
      </p:sp>
      <p:sp>
        <p:nvSpPr>
          <p:cNvPr id="1411" name="Google Shape;1411;p52"/>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lt1"/>
                </a:solidFill>
              </a:rPr>
              <a:t>#434343</a:t>
            </a:r>
            <a:endParaRPr sz="1000">
              <a:solidFill>
                <a:schemeClr val="lt1"/>
              </a:solidFill>
            </a:endParaRPr>
          </a:p>
        </p:txBody>
      </p:sp>
      <p:sp>
        <p:nvSpPr>
          <p:cNvPr id="1412" name="Google Shape;1412;p52"/>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000">
                <a:solidFill>
                  <a:schemeClr val="lt1"/>
                </a:solidFill>
              </a:rPr>
              <a:t>#000000</a:t>
            </a:r>
            <a:endParaRPr sz="1000">
              <a:solidFill>
                <a:schemeClr val="lt1"/>
              </a:solidFill>
            </a:endParaRPr>
          </a:p>
        </p:txBody>
      </p:sp>
      <p:sp>
        <p:nvSpPr>
          <p:cNvPr id="1413" name="Google Shape;1413;p5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7" name="Shape 1417"/>
        <p:cNvGrpSpPr/>
        <p:nvPr/>
      </p:nvGrpSpPr>
      <p:grpSpPr>
        <a:xfrm>
          <a:off x="0" y="0"/>
          <a:ext cx="0" cy="0"/>
          <a:chOff x="0" y="0"/>
          <a:chExt cx="0" cy="0"/>
        </a:xfrm>
      </p:grpSpPr>
      <p:sp>
        <p:nvSpPr>
          <p:cNvPr id="1418" name="Google Shape;1418;p53"/>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419" name="Google Shape;1419;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420" name="Google Shape;1420;p5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421" name="Google Shape;1421;p5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422" name="Google Shape;1422;p5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423" name="Google Shape;1423;p5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424" name="Google Shape;1424;p5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425" name="Google Shape;1425;p5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426" name="Google Shape;1426;p5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427" name="Google Shape;1427;p5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428" name="Google Shape;1428;p5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429" name="Google Shape;1429;p5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33" name="Shape 1433"/>
        <p:cNvGrpSpPr/>
        <p:nvPr/>
      </p:nvGrpSpPr>
      <p:grpSpPr>
        <a:xfrm>
          <a:off x="0" y="0"/>
          <a:ext cx="0" cy="0"/>
          <a:chOff x="0" y="0"/>
          <a:chExt cx="0" cy="0"/>
        </a:xfrm>
      </p:grpSpPr>
      <p:sp>
        <p:nvSpPr>
          <p:cNvPr id="1434" name="Google Shape;1434;p54"/>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435" name="Google Shape;1435;p54"/>
          <p:cNvGrpSpPr/>
          <p:nvPr/>
        </p:nvGrpSpPr>
        <p:grpSpPr>
          <a:xfrm>
            <a:off x="5117640" y="3085736"/>
            <a:ext cx="474294" cy="551291"/>
            <a:chOff x="4727025" y="1332775"/>
            <a:chExt cx="59900" cy="69625"/>
          </a:xfrm>
        </p:grpSpPr>
        <p:sp>
          <p:nvSpPr>
            <p:cNvPr id="1436" name="Google Shape;1436;p5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54"/>
          <p:cNvGrpSpPr/>
          <p:nvPr/>
        </p:nvGrpSpPr>
        <p:grpSpPr>
          <a:xfrm>
            <a:off x="5731296" y="2314340"/>
            <a:ext cx="555653" cy="557031"/>
            <a:chOff x="4820425" y="1329900"/>
            <a:chExt cx="70175" cy="70350"/>
          </a:xfrm>
        </p:grpSpPr>
        <p:sp>
          <p:nvSpPr>
            <p:cNvPr id="1439" name="Google Shape;1439;p5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54"/>
          <p:cNvGrpSpPr/>
          <p:nvPr/>
        </p:nvGrpSpPr>
        <p:grpSpPr>
          <a:xfrm>
            <a:off x="6357664" y="2318845"/>
            <a:ext cx="582574" cy="533871"/>
            <a:chOff x="4903200" y="1331525"/>
            <a:chExt cx="73575" cy="67425"/>
          </a:xfrm>
        </p:grpSpPr>
        <p:sp>
          <p:nvSpPr>
            <p:cNvPr id="1444" name="Google Shape;1444;p5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54"/>
          <p:cNvGrpSpPr/>
          <p:nvPr/>
        </p:nvGrpSpPr>
        <p:grpSpPr>
          <a:xfrm>
            <a:off x="5717142" y="3078709"/>
            <a:ext cx="583960" cy="565345"/>
            <a:chOff x="4815575" y="1416800"/>
            <a:chExt cx="73750" cy="71400"/>
          </a:xfrm>
        </p:grpSpPr>
        <p:sp>
          <p:nvSpPr>
            <p:cNvPr id="1447" name="Google Shape;1447;p5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54"/>
          <p:cNvGrpSpPr/>
          <p:nvPr/>
        </p:nvGrpSpPr>
        <p:grpSpPr>
          <a:xfrm>
            <a:off x="6351924" y="3108896"/>
            <a:ext cx="589898" cy="504970"/>
            <a:chOff x="4902475" y="1418875"/>
            <a:chExt cx="74500" cy="63775"/>
          </a:xfrm>
        </p:grpSpPr>
        <p:sp>
          <p:nvSpPr>
            <p:cNvPr id="1451" name="Google Shape;1451;p5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54"/>
          <p:cNvGrpSpPr/>
          <p:nvPr/>
        </p:nvGrpSpPr>
        <p:grpSpPr>
          <a:xfrm>
            <a:off x="5727139" y="3826000"/>
            <a:ext cx="563967" cy="567127"/>
            <a:chOff x="4818100" y="1507675"/>
            <a:chExt cx="71225" cy="71625"/>
          </a:xfrm>
        </p:grpSpPr>
        <p:sp>
          <p:nvSpPr>
            <p:cNvPr id="1454" name="Google Shape;1454;p5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54"/>
          <p:cNvGrpSpPr/>
          <p:nvPr/>
        </p:nvGrpSpPr>
        <p:grpSpPr>
          <a:xfrm>
            <a:off x="5040636" y="3829461"/>
            <a:ext cx="628301" cy="588505"/>
            <a:chOff x="4721450" y="1509475"/>
            <a:chExt cx="79350" cy="74325"/>
          </a:xfrm>
        </p:grpSpPr>
        <p:sp>
          <p:nvSpPr>
            <p:cNvPr id="1459" name="Google Shape;1459;p5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 name="Google Shape;1463;p54"/>
          <p:cNvGrpSpPr/>
          <p:nvPr/>
        </p:nvGrpSpPr>
        <p:grpSpPr>
          <a:xfrm>
            <a:off x="6386170" y="3814027"/>
            <a:ext cx="557038" cy="562772"/>
            <a:chOff x="4906800" y="1507500"/>
            <a:chExt cx="70350" cy="71075"/>
          </a:xfrm>
        </p:grpSpPr>
        <p:sp>
          <p:nvSpPr>
            <p:cNvPr id="1464" name="Google Shape;1464;p5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 name="Google Shape;1469;p54"/>
          <p:cNvGrpSpPr/>
          <p:nvPr/>
        </p:nvGrpSpPr>
        <p:grpSpPr>
          <a:xfrm>
            <a:off x="4423778" y="2340963"/>
            <a:ext cx="517934" cy="517934"/>
            <a:chOff x="3736598" y="2170606"/>
            <a:chExt cx="404889" cy="404889"/>
          </a:xfrm>
        </p:grpSpPr>
        <p:sp>
          <p:nvSpPr>
            <p:cNvPr id="1470" name="Google Shape;1470;p5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54"/>
          <p:cNvGrpSpPr/>
          <p:nvPr/>
        </p:nvGrpSpPr>
        <p:grpSpPr>
          <a:xfrm>
            <a:off x="3690839" y="2341061"/>
            <a:ext cx="586986" cy="517740"/>
            <a:chOff x="3161917" y="2170682"/>
            <a:chExt cx="458870" cy="404737"/>
          </a:xfrm>
        </p:grpSpPr>
        <p:sp>
          <p:nvSpPr>
            <p:cNvPr id="1475" name="Google Shape;1475;p5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 name="Google Shape;1478;p54"/>
          <p:cNvGrpSpPr/>
          <p:nvPr/>
        </p:nvGrpSpPr>
        <p:grpSpPr>
          <a:xfrm>
            <a:off x="3713860" y="3102400"/>
            <a:ext cx="540943" cy="517963"/>
            <a:chOff x="3179914" y="2889488"/>
            <a:chExt cx="422876" cy="404911"/>
          </a:xfrm>
        </p:grpSpPr>
        <p:sp>
          <p:nvSpPr>
            <p:cNvPr id="1479" name="Google Shape;1479;p5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 name="Google Shape;1485;p54"/>
          <p:cNvGrpSpPr/>
          <p:nvPr/>
        </p:nvGrpSpPr>
        <p:grpSpPr>
          <a:xfrm>
            <a:off x="4414654" y="3102358"/>
            <a:ext cx="536180" cy="518047"/>
            <a:chOff x="3729467" y="2889422"/>
            <a:chExt cx="419153" cy="404977"/>
          </a:xfrm>
        </p:grpSpPr>
        <p:sp>
          <p:nvSpPr>
            <p:cNvPr id="1486" name="Google Shape;1486;p5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54"/>
          <p:cNvGrpSpPr/>
          <p:nvPr/>
        </p:nvGrpSpPr>
        <p:grpSpPr>
          <a:xfrm>
            <a:off x="1951688" y="3445787"/>
            <a:ext cx="965351" cy="134611"/>
            <a:chOff x="4411970" y="2962952"/>
            <a:chExt cx="706544" cy="104212"/>
          </a:xfrm>
        </p:grpSpPr>
        <p:sp>
          <p:nvSpPr>
            <p:cNvPr id="1494" name="Google Shape;1494;p5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54"/>
          <p:cNvGrpSpPr/>
          <p:nvPr/>
        </p:nvGrpSpPr>
        <p:grpSpPr>
          <a:xfrm>
            <a:off x="1951688" y="3041077"/>
            <a:ext cx="960158" cy="289172"/>
            <a:chOff x="4411970" y="2726085"/>
            <a:chExt cx="643107" cy="193659"/>
          </a:xfrm>
        </p:grpSpPr>
        <p:sp>
          <p:nvSpPr>
            <p:cNvPr id="1499" name="Google Shape;1499;p5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54"/>
          <p:cNvGrpSpPr/>
          <p:nvPr/>
        </p:nvGrpSpPr>
        <p:grpSpPr>
          <a:xfrm>
            <a:off x="960185" y="3295400"/>
            <a:ext cx="811503" cy="252584"/>
            <a:chOff x="4411970" y="4340222"/>
            <a:chExt cx="779467" cy="242683"/>
          </a:xfrm>
        </p:grpSpPr>
        <p:sp>
          <p:nvSpPr>
            <p:cNvPr id="1503" name="Google Shape;1503;p5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 name="Google Shape;1506;p54"/>
          <p:cNvGrpSpPr/>
          <p:nvPr/>
        </p:nvGrpSpPr>
        <p:grpSpPr>
          <a:xfrm>
            <a:off x="1951688" y="2709308"/>
            <a:ext cx="965160" cy="216230"/>
            <a:chOff x="4411970" y="2468674"/>
            <a:chExt cx="747317" cy="167425"/>
          </a:xfrm>
        </p:grpSpPr>
        <p:sp>
          <p:nvSpPr>
            <p:cNvPr id="1507" name="Google Shape;1507;p5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 name="Google Shape;1509;p5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0" name="Google Shape;1510;p54"/>
          <p:cNvGrpSpPr/>
          <p:nvPr/>
        </p:nvGrpSpPr>
        <p:grpSpPr>
          <a:xfrm>
            <a:off x="959254" y="2334687"/>
            <a:ext cx="1959041" cy="208784"/>
            <a:chOff x="6336019" y="3733725"/>
            <a:chExt cx="2566206" cy="351310"/>
          </a:xfrm>
        </p:grpSpPr>
        <p:sp>
          <p:nvSpPr>
            <p:cNvPr id="1511" name="Google Shape;1511;p5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54"/>
          <p:cNvGrpSpPr/>
          <p:nvPr/>
        </p:nvGrpSpPr>
        <p:grpSpPr>
          <a:xfrm>
            <a:off x="1951688" y="3950602"/>
            <a:ext cx="946551" cy="153200"/>
            <a:chOff x="4404545" y="3301592"/>
            <a:chExt cx="782403" cy="129272"/>
          </a:xfrm>
        </p:grpSpPr>
        <p:sp>
          <p:nvSpPr>
            <p:cNvPr id="1516" name="Google Shape;1516;p5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 name="Google Shape;1518;p54"/>
          <p:cNvGrpSpPr/>
          <p:nvPr/>
        </p:nvGrpSpPr>
        <p:grpSpPr>
          <a:xfrm>
            <a:off x="1951688" y="3695937"/>
            <a:ext cx="962257" cy="139127"/>
            <a:chOff x="4411970" y="3131459"/>
            <a:chExt cx="710520" cy="117397"/>
          </a:xfrm>
        </p:grpSpPr>
        <p:sp>
          <p:nvSpPr>
            <p:cNvPr id="1519" name="Google Shape;1519;p5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21" name="Google Shape;1521;p5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2" name="Google Shape;1522;p54"/>
          <p:cNvGrpSpPr/>
          <p:nvPr/>
        </p:nvGrpSpPr>
        <p:grpSpPr>
          <a:xfrm>
            <a:off x="951833" y="3621603"/>
            <a:ext cx="823838" cy="458988"/>
            <a:chOff x="4411970" y="1801825"/>
            <a:chExt cx="734586" cy="409262"/>
          </a:xfrm>
        </p:grpSpPr>
        <p:sp>
          <p:nvSpPr>
            <p:cNvPr id="1523" name="Google Shape;1523;p5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54"/>
          <p:cNvGrpSpPr/>
          <p:nvPr/>
        </p:nvGrpSpPr>
        <p:grpSpPr>
          <a:xfrm>
            <a:off x="3056804" y="2339173"/>
            <a:ext cx="521514" cy="521514"/>
            <a:chOff x="5681300" y="2527788"/>
            <a:chExt cx="805800" cy="805800"/>
          </a:xfrm>
        </p:grpSpPr>
        <p:sp>
          <p:nvSpPr>
            <p:cNvPr id="1526" name="Google Shape;1526;p5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54"/>
          <p:cNvGrpSpPr/>
          <p:nvPr/>
        </p:nvGrpSpPr>
        <p:grpSpPr>
          <a:xfrm>
            <a:off x="3051044" y="3094865"/>
            <a:ext cx="533033" cy="533033"/>
            <a:chOff x="4049800" y="640400"/>
            <a:chExt cx="858900" cy="858900"/>
          </a:xfrm>
        </p:grpSpPr>
        <p:sp>
          <p:nvSpPr>
            <p:cNvPr id="1529" name="Google Shape;1529;p5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54"/>
          <p:cNvGrpSpPr/>
          <p:nvPr/>
        </p:nvGrpSpPr>
        <p:grpSpPr>
          <a:xfrm>
            <a:off x="2976527" y="3772543"/>
            <a:ext cx="682068" cy="682068"/>
            <a:chOff x="5080188" y="927900"/>
            <a:chExt cx="961200" cy="961200"/>
          </a:xfrm>
        </p:grpSpPr>
        <p:sp>
          <p:nvSpPr>
            <p:cNvPr id="1532" name="Google Shape;1532;p5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54"/>
          <p:cNvGrpSpPr/>
          <p:nvPr/>
        </p:nvGrpSpPr>
        <p:grpSpPr>
          <a:xfrm>
            <a:off x="4440026" y="3869234"/>
            <a:ext cx="505650" cy="504006"/>
            <a:chOff x="6039282" y="1042577"/>
            <a:chExt cx="734315" cy="731929"/>
          </a:xfrm>
        </p:grpSpPr>
        <p:sp>
          <p:nvSpPr>
            <p:cNvPr id="1541" name="Google Shape;1541;p5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 name="Google Shape;1562;p54"/>
          <p:cNvGrpSpPr/>
          <p:nvPr/>
        </p:nvGrpSpPr>
        <p:grpSpPr>
          <a:xfrm>
            <a:off x="5052628" y="2298862"/>
            <a:ext cx="567744" cy="602136"/>
            <a:chOff x="1825800" y="1651625"/>
            <a:chExt cx="539989" cy="571775"/>
          </a:xfrm>
        </p:grpSpPr>
        <p:sp>
          <p:nvSpPr>
            <p:cNvPr id="1563" name="Google Shape;1563;p5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 name="Google Shape;1567;p54"/>
          <p:cNvGrpSpPr/>
          <p:nvPr/>
        </p:nvGrpSpPr>
        <p:grpSpPr>
          <a:xfrm>
            <a:off x="3727557" y="3855579"/>
            <a:ext cx="508123" cy="507955"/>
            <a:chOff x="1897577" y="2802432"/>
            <a:chExt cx="492176" cy="492014"/>
          </a:xfrm>
        </p:grpSpPr>
        <p:sp>
          <p:nvSpPr>
            <p:cNvPr id="1568" name="Google Shape;1568;p5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 name="Google Shape;1580;p54"/>
          <p:cNvGrpSpPr/>
          <p:nvPr/>
        </p:nvGrpSpPr>
        <p:grpSpPr>
          <a:xfrm>
            <a:off x="959087" y="4169123"/>
            <a:ext cx="809227" cy="200842"/>
            <a:chOff x="2013045" y="4813233"/>
            <a:chExt cx="921986" cy="228854"/>
          </a:xfrm>
        </p:grpSpPr>
        <p:sp>
          <p:nvSpPr>
            <p:cNvPr id="1581" name="Google Shape;1581;p5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 name="Google Shape;1583;p54"/>
          <p:cNvGrpSpPr/>
          <p:nvPr/>
        </p:nvGrpSpPr>
        <p:grpSpPr>
          <a:xfrm>
            <a:off x="967547" y="2656004"/>
            <a:ext cx="792421" cy="269941"/>
            <a:chOff x="1046767" y="4756633"/>
            <a:chExt cx="859646" cy="292841"/>
          </a:xfrm>
        </p:grpSpPr>
        <p:sp>
          <p:nvSpPr>
            <p:cNvPr id="1584" name="Google Shape;1584;p5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7" name="Google Shape;1587;p5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1" name="Google Shape;1591;p54"/>
          <p:cNvGrpSpPr/>
          <p:nvPr/>
        </p:nvGrpSpPr>
        <p:grpSpPr>
          <a:xfrm>
            <a:off x="7103403" y="2550562"/>
            <a:ext cx="166473" cy="141497"/>
            <a:chOff x="4660325" y="1866850"/>
            <a:chExt cx="68350" cy="58100"/>
          </a:xfrm>
        </p:grpSpPr>
        <p:sp>
          <p:nvSpPr>
            <p:cNvPr id="1592" name="Google Shape;1592;p5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 name="Google Shape;1594;p54"/>
          <p:cNvGrpSpPr/>
          <p:nvPr/>
        </p:nvGrpSpPr>
        <p:grpSpPr>
          <a:xfrm>
            <a:off x="7412747" y="2576286"/>
            <a:ext cx="162515" cy="90049"/>
            <a:chOff x="4791775" y="1877500"/>
            <a:chExt cx="66725" cy="36975"/>
          </a:xfrm>
        </p:grpSpPr>
        <p:sp>
          <p:nvSpPr>
            <p:cNvPr id="1595" name="Google Shape;1595;p5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 name="Google Shape;1597;p54"/>
          <p:cNvGrpSpPr/>
          <p:nvPr/>
        </p:nvGrpSpPr>
        <p:grpSpPr>
          <a:xfrm>
            <a:off x="7734460" y="2576286"/>
            <a:ext cx="144979" cy="90049"/>
            <a:chOff x="4923925" y="1877500"/>
            <a:chExt cx="59525" cy="36975"/>
          </a:xfrm>
        </p:grpSpPr>
        <p:sp>
          <p:nvSpPr>
            <p:cNvPr id="1598" name="Google Shape;1598;p5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 name="Google Shape;1600;p54"/>
          <p:cNvGrpSpPr/>
          <p:nvPr/>
        </p:nvGrpSpPr>
        <p:grpSpPr>
          <a:xfrm>
            <a:off x="8028952" y="2558477"/>
            <a:ext cx="141447" cy="125667"/>
            <a:chOff x="5058450" y="1870100"/>
            <a:chExt cx="58075" cy="51600"/>
          </a:xfrm>
        </p:grpSpPr>
        <p:sp>
          <p:nvSpPr>
            <p:cNvPr id="1601" name="Google Shape;1601;p5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3" name="Google Shape;1603;p54"/>
          <p:cNvGrpSpPr/>
          <p:nvPr/>
        </p:nvGrpSpPr>
        <p:grpSpPr>
          <a:xfrm>
            <a:off x="7443466" y="2980885"/>
            <a:ext cx="101077" cy="107645"/>
            <a:chOff x="4811425" y="2065025"/>
            <a:chExt cx="41500" cy="44200"/>
          </a:xfrm>
        </p:grpSpPr>
        <p:sp>
          <p:nvSpPr>
            <p:cNvPr id="1604" name="Google Shape;1604;p5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54"/>
          <p:cNvGrpSpPr/>
          <p:nvPr/>
        </p:nvGrpSpPr>
        <p:grpSpPr>
          <a:xfrm>
            <a:off x="7735904" y="2981098"/>
            <a:ext cx="120867" cy="107218"/>
            <a:chOff x="4929875" y="2065025"/>
            <a:chExt cx="49625" cy="44025"/>
          </a:xfrm>
        </p:grpSpPr>
        <p:sp>
          <p:nvSpPr>
            <p:cNvPr id="1607" name="Google Shape;1607;p5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 name="Google Shape;1609;p54"/>
          <p:cNvGrpSpPr/>
          <p:nvPr/>
        </p:nvGrpSpPr>
        <p:grpSpPr>
          <a:xfrm>
            <a:off x="8064572" y="2984112"/>
            <a:ext cx="70206" cy="101191"/>
            <a:chOff x="5083925" y="2066350"/>
            <a:chExt cx="28825" cy="41550"/>
          </a:xfrm>
        </p:grpSpPr>
        <p:sp>
          <p:nvSpPr>
            <p:cNvPr id="1610" name="Google Shape;1610;p5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2" name="Google Shape;1612;p54"/>
          <p:cNvGrpSpPr/>
          <p:nvPr/>
        </p:nvGrpSpPr>
        <p:grpSpPr>
          <a:xfrm>
            <a:off x="7096126" y="2999759"/>
            <a:ext cx="181026" cy="69896"/>
            <a:chOff x="4659775" y="2072775"/>
            <a:chExt cx="74325" cy="28700"/>
          </a:xfrm>
        </p:grpSpPr>
        <p:sp>
          <p:nvSpPr>
            <p:cNvPr id="1613" name="Google Shape;1613;p5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6" name="Google Shape;1616;p54"/>
          <p:cNvGrpSpPr/>
          <p:nvPr/>
        </p:nvGrpSpPr>
        <p:grpSpPr>
          <a:xfrm>
            <a:off x="8015982" y="2790324"/>
            <a:ext cx="167387" cy="89197"/>
            <a:chOff x="4662475" y="1976500"/>
            <a:chExt cx="68725" cy="36625"/>
          </a:xfrm>
        </p:grpSpPr>
        <p:sp>
          <p:nvSpPr>
            <p:cNvPr id="1617" name="Google Shape;1617;p5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0" name="Google Shape;1620;p54"/>
          <p:cNvGrpSpPr/>
          <p:nvPr/>
        </p:nvGrpSpPr>
        <p:grpSpPr>
          <a:xfrm>
            <a:off x="7712887" y="2793764"/>
            <a:ext cx="166899" cy="82317"/>
            <a:chOff x="4920150" y="1977875"/>
            <a:chExt cx="68525" cy="33800"/>
          </a:xfrm>
        </p:grpSpPr>
        <p:sp>
          <p:nvSpPr>
            <p:cNvPr id="1621" name="Google Shape;1621;p5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4" name="Google Shape;1624;p54"/>
          <p:cNvGrpSpPr/>
          <p:nvPr/>
        </p:nvGrpSpPr>
        <p:grpSpPr>
          <a:xfrm>
            <a:off x="7124044" y="3197682"/>
            <a:ext cx="125190" cy="127859"/>
            <a:chOff x="4676550" y="2160575"/>
            <a:chExt cx="51400" cy="52500"/>
          </a:xfrm>
        </p:grpSpPr>
        <p:sp>
          <p:nvSpPr>
            <p:cNvPr id="1625" name="Google Shape;1625;p5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8" name="Google Shape;1628;p54"/>
          <p:cNvGrpSpPr/>
          <p:nvPr/>
        </p:nvGrpSpPr>
        <p:grpSpPr>
          <a:xfrm>
            <a:off x="7421302" y="3204714"/>
            <a:ext cx="145405" cy="113794"/>
            <a:chOff x="4768325" y="2163475"/>
            <a:chExt cx="59700" cy="46725"/>
          </a:xfrm>
        </p:grpSpPr>
        <p:sp>
          <p:nvSpPr>
            <p:cNvPr id="1629" name="Google Shape;1629;p5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1" name="Google Shape;1631;p5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7" name="Google Shape;1637;p54"/>
          <p:cNvGrpSpPr/>
          <p:nvPr/>
        </p:nvGrpSpPr>
        <p:grpSpPr>
          <a:xfrm>
            <a:off x="7437621" y="3459808"/>
            <a:ext cx="112768" cy="106853"/>
            <a:chOff x="4768575" y="2253950"/>
            <a:chExt cx="46300" cy="43875"/>
          </a:xfrm>
        </p:grpSpPr>
        <p:sp>
          <p:nvSpPr>
            <p:cNvPr id="1638" name="Google Shape;1638;p5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0" name="Google Shape;1640;p54"/>
          <p:cNvGrpSpPr/>
          <p:nvPr/>
        </p:nvGrpSpPr>
        <p:grpSpPr>
          <a:xfrm>
            <a:off x="7737243" y="3948834"/>
            <a:ext cx="118187" cy="146246"/>
            <a:chOff x="4960900" y="2433225"/>
            <a:chExt cx="48525" cy="60050"/>
          </a:xfrm>
        </p:grpSpPr>
        <p:sp>
          <p:nvSpPr>
            <p:cNvPr id="1641" name="Google Shape;1641;p5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54"/>
          <p:cNvGrpSpPr/>
          <p:nvPr/>
        </p:nvGrpSpPr>
        <p:grpSpPr>
          <a:xfrm>
            <a:off x="7425808" y="4212895"/>
            <a:ext cx="136394" cy="143810"/>
            <a:chOff x="4854075" y="2527625"/>
            <a:chExt cx="56000" cy="59050"/>
          </a:xfrm>
        </p:grpSpPr>
        <p:sp>
          <p:nvSpPr>
            <p:cNvPr id="1644" name="Google Shape;1644;p5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6" name="Google Shape;1646;p5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9" name="Google Shape;1649;p54"/>
          <p:cNvGrpSpPr/>
          <p:nvPr/>
        </p:nvGrpSpPr>
        <p:grpSpPr>
          <a:xfrm>
            <a:off x="8050020" y="3676639"/>
            <a:ext cx="99312" cy="160797"/>
            <a:chOff x="5059700" y="2334775"/>
            <a:chExt cx="40775" cy="66025"/>
          </a:xfrm>
        </p:grpSpPr>
        <p:sp>
          <p:nvSpPr>
            <p:cNvPr id="1650" name="Google Shape;1650;p5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 name="Google Shape;1659;p54"/>
          <p:cNvGrpSpPr/>
          <p:nvPr/>
        </p:nvGrpSpPr>
        <p:grpSpPr>
          <a:xfrm>
            <a:off x="8007184" y="3941771"/>
            <a:ext cx="184984" cy="160371"/>
            <a:chOff x="5037700" y="2430325"/>
            <a:chExt cx="75950" cy="65850"/>
          </a:xfrm>
        </p:grpSpPr>
        <p:sp>
          <p:nvSpPr>
            <p:cNvPr id="1660" name="Google Shape;1660;p5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2" name="Google Shape;1662;p54"/>
          <p:cNvGrpSpPr/>
          <p:nvPr/>
        </p:nvGrpSpPr>
        <p:grpSpPr>
          <a:xfrm>
            <a:off x="7426689" y="3708223"/>
            <a:ext cx="173014" cy="97629"/>
            <a:chOff x="4756975" y="2341800"/>
            <a:chExt cx="91975" cy="51925"/>
          </a:xfrm>
        </p:grpSpPr>
        <p:sp>
          <p:nvSpPr>
            <p:cNvPr id="1663" name="Google Shape;1663;p5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 name="Google Shape;1683;p54"/>
          <p:cNvGrpSpPr/>
          <p:nvPr/>
        </p:nvGrpSpPr>
        <p:grpSpPr>
          <a:xfrm>
            <a:off x="7693626" y="4196920"/>
            <a:ext cx="212497" cy="175761"/>
            <a:chOff x="4943575" y="2516350"/>
            <a:chExt cx="98675" cy="81700"/>
          </a:xfrm>
        </p:grpSpPr>
        <p:sp>
          <p:nvSpPr>
            <p:cNvPr id="1684" name="Google Shape;1684;p5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2" name="Google Shape;1762;p5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0" name="Shape 1770"/>
        <p:cNvGrpSpPr/>
        <p:nvPr/>
      </p:nvGrpSpPr>
      <p:grpSpPr>
        <a:xfrm>
          <a:off x="0" y="0"/>
          <a:ext cx="0" cy="0"/>
          <a:chOff x="0" y="0"/>
          <a:chExt cx="0" cy="0"/>
        </a:xfrm>
      </p:grpSpPr>
      <p:grpSp>
        <p:nvGrpSpPr>
          <p:cNvPr id="1771" name="Google Shape;1771;p55"/>
          <p:cNvGrpSpPr/>
          <p:nvPr/>
        </p:nvGrpSpPr>
        <p:grpSpPr>
          <a:xfrm>
            <a:off x="6681268" y="3584496"/>
            <a:ext cx="560636" cy="516497"/>
            <a:chOff x="6652051" y="3714143"/>
            <a:chExt cx="560636" cy="516497"/>
          </a:xfrm>
        </p:grpSpPr>
        <p:grpSp>
          <p:nvGrpSpPr>
            <p:cNvPr id="1772" name="Google Shape;1772;p55"/>
            <p:cNvGrpSpPr/>
            <p:nvPr/>
          </p:nvGrpSpPr>
          <p:grpSpPr>
            <a:xfrm>
              <a:off x="6669657" y="3716715"/>
              <a:ext cx="466768" cy="464314"/>
              <a:chOff x="3139766" y="765669"/>
              <a:chExt cx="886380" cy="881888"/>
            </a:xfrm>
          </p:grpSpPr>
          <p:grpSp>
            <p:nvGrpSpPr>
              <p:cNvPr id="1773" name="Google Shape;1773;p55"/>
              <p:cNvGrpSpPr/>
              <p:nvPr/>
            </p:nvGrpSpPr>
            <p:grpSpPr>
              <a:xfrm>
                <a:off x="3139766" y="765669"/>
                <a:ext cx="886380" cy="881888"/>
                <a:chOff x="3139766" y="765669"/>
                <a:chExt cx="886380" cy="881888"/>
              </a:xfrm>
            </p:grpSpPr>
            <p:sp>
              <p:nvSpPr>
                <p:cNvPr id="1774" name="Google Shape;1774;p5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3" name="Google Shape;1783;p5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7" name="Google Shape;1787;p5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 name="Google Shape;1788;p55"/>
          <p:cNvGrpSpPr/>
          <p:nvPr/>
        </p:nvGrpSpPr>
        <p:grpSpPr>
          <a:xfrm>
            <a:off x="7679978" y="3065079"/>
            <a:ext cx="104231" cy="320340"/>
            <a:chOff x="7564426" y="3224343"/>
            <a:chExt cx="119985" cy="368801"/>
          </a:xfrm>
        </p:grpSpPr>
        <p:sp>
          <p:nvSpPr>
            <p:cNvPr id="1789" name="Google Shape;1789;p5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 name="Google Shape;1791;p55"/>
          <p:cNvGrpSpPr/>
          <p:nvPr/>
        </p:nvGrpSpPr>
        <p:grpSpPr>
          <a:xfrm>
            <a:off x="7379466" y="3059180"/>
            <a:ext cx="189489" cy="332132"/>
            <a:chOff x="8370831" y="3202002"/>
            <a:chExt cx="218129" cy="382376"/>
          </a:xfrm>
        </p:grpSpPr>
        <p:sp>
          <p:nvSpPr>
            <p:cNvPr id="1792" name="Google Shape;1792;p5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 name="Google Shape;1794;p55"/>
          <p:cNvGrpSpPr/>
          <p:nvPr/>
        </p:nvGrpSpPr>
        <p:grpSpPr>
          <a:xfrm>
            <a:off x="8102855" y="3470312"/>
            <a:ext cx="309429" cy="267000"/>
            <a:chOff x="6742064" y="3750480"/>
            <a:chExt cx="399315" cy="344560"/>
          </a:xfrm>
        </p:grpSpPr>
        <p:sp>
          <p:nvSpPr>
            <p:cNvPr id="1795" name="Google Shape;1795;p5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7" name="Google Shape;1797;p55"/>
          <p:cNvGrpSpPr/>
          <p:nvPr/>
        </p:nvGrpSpPr>
        <p:grpSpPr>
          <a:xfrm>
            <a:off x="7641874" y="3821360"/>
            <a:ext cx="180437" cy="281608"/>
            <a:chOff x="7248525" y="3739696"/>
            <a:chExt cx="230531" cy="359790"/>
          </a:xfrm>
        </p:grpSpPr>
        <p:sp>
          <p:nvSpPr>
            <p:cNvPr id="1798" name="Google Shape;1798;p5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0" name="Google Shape;1800;p55"/>
          <p:cNvGrpSpPr/>
          <p:nvPr/>
        </p:nvGrpSpPr>
        <p:grpSpPr>
          <a:xfrm>
            <a:off x="7887794" y="3464584"/>
            <a:ext cx="162896" cy="278710"/>
            <a:chOff x="7601242" y="3729267"/>
            <a:chExt cx="222566" cy="380803"/>
          </a:xfrm>
        </p:grpSpPr>
        <p:sp>
          <p:nvSpPr>
            <p:cNvPr id="1801" name="Google Shape;1801;p5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3" name="Google Shape;1803;p5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04" name="Google Shape;1804;p55"/>
          <p:cNvGrpSpPr/>
          <p:nvPr/>
        </p:nvGrpSpPr>
        <p:grpSpPr>
          <a:xfrm>
            <a:off x="7377439" y="3465724"/>
            <a:ext cx="193543" cy="275990"/>
            <a:chOff x="8304647" y="3738687"/>
            <a:chExt cx="225076" cy="320956"/>
          </a:xfrm>
        </p:grpSpPr>
        <p:sp>
          <p:nvSpPr>
            <p:cNvPr id="1805" name="Google Shape;1805;p5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55"/>
          <p:cNvGrpSpPr/>
          <p:nvPr/>
        </p:nvGrpSpPr>
        <p:grpSpPr>
          <a:xfrm>
            <a:off x="7649932" y="3465724"/>
            <a:ext cx="178492" cy="275990"/>
            <a:chOff x="8615101" y="3738687"/>
            <a:chExt cx="207573" cy="320956"/>
          </a:xfrm>
        </p:grpSpPr>
        <p:sp>
          <p:nvSpPr>
            <p:cNvPr id="1809" name="Google Shape;1809;p5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2" name="Google Shape;1812;p5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3" name="Google Shape;1813;p55"/>
          <p:cNvGrpSpPr/>
          <p:nvPr/>
        </p:nvGrpSpPr>
        <p:grpSpPr>
          <a:xfrm>
            <a:off x="7875463" y="3868385"/>
            <a:ext cx="187557" cy="187557"/>
            <a:chOff x="8565775" y="671075"/>
            <a:chExt cx="441000" cy="441000"/>
          </a:xfrm>
        </p:grpSpPr>
        <p:sp>
          <p:nvSpPr>
            <p:cNvPr id="1814" name="Google Shape;1814;p5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6" name="Google Shape;1816;p5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18" name="Google Shape;1818;p55"/>
          <p:cNvGrpSpPr/>
          <p:nvPr/>
        </p:nvGrpSpPr>
        <p:grpSpPr>
          <a:xfrm>
            <a:off x="6029935" y="2940910"/>
            <a:ext cx="587865" cy="517731"/>
            <a:chOff x="6000718" y="3070557"/>
            <a:chExt cx="587865" cy="517731"/>
          </a:xfrm>
        </p:grpSpPr>
        <p:sp>
          <p:nvSpPr>
            <p:cNvPr id="1819" name="Google Shape;1819;p5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 name="Google Shape;1829;p55"/>
          <p:cNvGrpSpPr/>
          <p:nvPr/>
        </p:nvGrpSpPr>
        <p:grpSpPr>
          <a:xfrm>
            <a:off x="6044740" y="3584570"/>
            <a:ext cx="557665" cy="516387"/>
            <a:chOff x="6015523" y="3714217"/>
            <a:chExt cx="557665" cy="516387"/>
          </a:xfrm>
        </p:grpSpPr>
        <p:grpSp>
          <p:nvGrpSpPr>
            <p:cNvPr id="1830" name="Google Shape;1830;p55"/>
            <p:cNvGrpSpPr/>
            <p:nvPr/>
          </p:nvGrpSpPr>
          <p:grpSpPr>
            <a:xfrm>
              <a:off x="6036094" y="3716980"/>
              <a:ext cx="529822" cy="510480"/>
              <a:chOff x="3148311" y="-545634"/>
              <a:chExt cx="1006118" cy="969572"/>
            </a:xfrm>
          </p:grpSpPr>
          <p:sp>
            <p:nvSpPr>
              <p:cNvPr id="1831" name="Google Shape;1831;p5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1" name="Google Shape;1841;p5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55"/>
          <p:cNvGrpSpPr/>
          <p:nvPr/>
        </p:nvGrpSpPr>
        <p:grpSpPr>
          <a:xfrm>
            <a:off x="6673522" y="2943981"/>
            <a:ext cx="576302" cy="511871"/>
            <a:chOff x="6644304" y="3073628"/>
            <a:chExt cx="576302" cy="511871"/>
          </a:xfrm>
        </p:grpSpPr>
        <p:grpSp>
          <p:nvGrpSpPr>
            <p:cNvPr id="1843" name="Google Shape;1843;p55"/>
            <p:cNvGrpSpPr/>
            <p:nvPr/>
          </p:nvGrpSpPr>
          <p:grpSpPr>
            <a:xfrm>
              <a:off x="6712169" y="3073651"/>
              <a:ext cx="481611" cy="506713"/>
              <a:chOff x="1833536" y="-546641"/>
              <a:chExt cx="914567" cy="962419"/>
            </a:xfrm>
          </p:grpSpPr>
          <p:grpSp>
            <p:nvGrpSpPr>
              <p:cNvPr id="1844" name="Google Shape;1844;p55"/>
              <p:cNvGrpSpPr/>
              <p:nvPr/>
            </p:nvGrpSpPr>
            <p:grpSpPr>
              <a:xfrm>
                <a:off x="1833536" y="-524249"/>
                <a:ext cx="914567" cy="940027"/>
                <a:chOff x="1833536" y="-524249"/>
                <a:chExt cx="914567" cy="940027"/>
              </a:xfrm>
            </p:grpSpPr>
            <p:sp>
              <p:nvSpPr>
                <p:cNvPr id="1845" name="Google Shape;1845;p5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0" name="Google Shape;1850;p5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4" name="Google Shape;1854;p5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 name="Google Shape;1855;p55"/>
          <p:cNvGrpSpPr/>
          <p:nvPr/>
        </p:nvGrpSpPr>
        <p:grpSpPr>
          <a:xfrm>
            <a:off x="752796" y="2869970"/>
            <a:ext cx="2622876" cy="1333540"/>
            <a:chOff x="238125" y="1038125"/>
            <a:chExt cx="7146800" cy="3633625"/>
          </a:xfrm>
        </p:grpSpPr>
        <p:sp>
          <p:nvSpPr>
            <p:cNvPr id="1856" name="Google Shape;1856;p5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8" name="Google Shape;3428;p55"/>
          <p:cNvGrpSpPr/>
          <p:nvPr/>
        </p:nvGrpSpPr>
        <p:grpSpPr>
          <a:xfrm>
            <a:off x="5938558" y="1033351"/>
            <a:ext cx="2435960" cy="1297725"/>
            <a:chOff x="233350" y="949250"/>
            <a:chExt cx="7137300" cy="3802300"/>
          </a:xfrm>
        </p:grpSpPr>
        <p:sp>
          <p:nvSpPr>
            <p:cNvPr id="3429" name="Google Shape;3429;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0" name="Google Shape;3480;p55"/>
          <p:cNvGrpSpPr/>
          <p:nvPr/>
        </p:nvGrpSpPr>
        <p:grpSpPr>
          <a:xfrm>
            <a:off x="731715" y="995041"/>
            <a:ext cx="2665073" cy="1317140"/>
            <a:chOff x="793334" y="1192826"/>
            <a:chExt cx="2665073" cy="1317140"/>
          </a:xfrm>
        </p:grpSpPr>
        <p:sp>
          <p:nvSpPr>
            <p:cNvPr id="3481" name="Google Shape;3481;p5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55"/>
          <p:cNvGrpSpPr/>
          <p:nvPr/>
        </p:nvGrpSpPr>
        <p:grpSpPr>
          <a:xfrm>
            <a:off x="3450485" y="919691"/>
            <a:ext cx="2310381" cy="1488888"/>
            <a:chOff x="229225" y="549050"/>
            <a:chExt cx="7161750" cy="4615275"/>
          </a:xfrm>
        </p:grpSpPr>
        <p:sp>
          <p:nvSpPr>
            <p:cNvPr id="7449" name="Google Shape;7449;p5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55"/>
          <p:cNvGrpSpPr/>
          <p:nvPr/>
        </p:nvGrpSpPr>
        <p:grpSpPr>
          <a:xfrm>
            <a:off x="3548403" y="2849588"/>
            <a:ext cx="2310282" cy="1374222"/>
            <a:chOff x="238125" y="732525"/>
            <a:chExt cx="7130500" cy="4241425"/>
          </a:xfrm>
        </p:grpSpPr>
        <p:sp>
          <p:nvSpPr>
            <p:cNvPr id="7567" name="Google Shape;7567;p5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5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5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5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5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84" name="Shape 7684"/>
        <p:cNvGrpSpPr/>
        <p:nvPr/>
      </p:nvGrpSpPr>
      <p:grpSpPr>
        <a:xfrm>
          <a:off x="0" y="0"/>
          <a:ext cx="0" cy="0"/>
          <a:chOff x="0" y="0"/>
          <a:chExt cx="0" cy="0"/>
        </a:xfrm>
      </p:grpSpPr>
      <p:grpSp>
        <p:nvGrpSpPr>
          <p:cNvPr id="7685" name="Google Shape;7685;p56"/>
          <p:cNvGrpSpPr/>
          <p:nvPr/>
        </p:nvGrpSpPr>
        <p:grpSpPr>
          <a:xfrm>
            <a:off x="2100560" y="3398663"/>
            <a:ext cx="1102891" cy="760337"/>
            <a:chOff x="4967783" y="2151471"/>
            <a:chExt cx="3920692" cy="2702940"/>
          </a:xfrm>
        </p:grpSpPr>
        <p:grpSp>
          <p:nvGrpSpPr>
            <p:cNvPr id="7686" name="Google Shape;7686;p56"/>
            <p:cNvGrpSpPr/>
            <p:nvPr/>
          </p:nvGrpSpPr>
          <p:grpSpPr>
            <a:xfrm>
              <a:off x="5045709" y="2252109"/>
              <a:ext cx="3761071" cy="2501708"/>
              <a:chOff x="2691784" y="1805334"/>
              <a:chExt cx="3761071" cy="2501708"/>
            </a:xfrm>
          </p:grpSpPr>
          <p:sp>
            <p:nvSpPr>
              <p:cNvPr id="7687" name="Google Shape;7687;p5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56"/>
            <p:cNvGrpSpPr/>
            <p:nvPr/>
          </p:nvGrpSpPr>
          <p:grpSpPr>
            <a:xfrm>
              <a:off x="4967783" y="2151471"/>
              <a:ext cx="3920692" cy="2702940"/>
              <a:chOff x="2613858" y="1704696"/>
              <a:chExt cx="3920692" cy="2702940"/>
            </a:xfrm>
          </p:grpSpPr>
          <p:sp>
            <p:nvSpPr>
              <p:cNvPr id="7695" name="Google Shape;7695;p5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5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0" name="Google Shape;7700;p56"/>
          <p:cNvGrpSpPr/>
          <p:nvPr/>
        </p:nvGrpSpPr>
        <p:grpSpPr>
          <a:xfrm>
            <a:off x="3504468" y="1286940"/>
            <a:ext cx="1561911" cy="708580"/>
            <a:chOff x="3530532" y="1496185"/>
            <a:chExt cx="1561911" cy="708580"/>
          </a:xfrm>
        </p:grpSpPr>
        <p:grpSp>
          <p:nvGrpSpPr>
            <p:cNvPr id="7701" name="Google Shape;7701;p56"/>
            <p:cNvGrpSpPr/>
            <p:nvPr/>
          </p:nvGrpSpPr>
          <p:grpSpPr>
            <a:xfrm>
              <a:off x="3720318" y="1857562"/>
              <a:ext cx="1372125" cy="54"/>
              <a:chOff x="3720318" y="1857562"/>
              <a:chExt cx="1372125" cy="54"/>
            </a:xfrm>
          </p:grpSpPr>
          <p:cxnSp>
            <p:nvCxnSpPr>
              <p:cNvPr id="7702" name="Google Shape;7702;p56"/>
              <p:cNvCxnSpPr>
                <a:endCxn id="770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704" name="Google Shape;7704;p5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705" name="Google Shape;7705;p5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706" name="Google Shape;7706;p56"/>
              <p:cNvCxnSpPr>
                <a:stCxn id="770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707" name="Google Shape;7707;p56"/>
            <p:cNvGrpSpPr/>
            <p:nvPr/>
          </p:nvGrpSpPr>
          <p:grpSpPr>
            <a:xfrm>
              <a:off x="3567462" y="1496185"/>
              <a:ext cx="286500" cy="272914"/>
              <a:chOff x="3567462" y="1496185"/>
              <a:chExt cx="286500" cy="272914"/>
            </a:xfrm>
          </p:grpSpPr>
          <p:cxnSp>
            <p:nvCxnSpPr>
              <p:cNvPr id="7708" name="Google Shape;7708;p5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709" name="Google Shape;7709;p5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0" name="Google Shape;7710;p5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2" name="Google Shape;7712;p56"/>
            <p:cNvGrpSpPr/>
            <p:nvPr/>
          </p:nvGrpSpPr>
          <p:grpSpPr>
            <a:xfrm>
              <a:off x="3929014" y="1960574"/>
              <a:ext cx="286500" cy="242342"/>
              <a:chOff x="3929014" y="1960574"/>
              <a:chExt cx="286500" cy="242342"/>
            </a:xfrm>
          </p:grpSpPr>
          <p:cxnSp>
            <p:nvCxnSpPr>
              <p:cNvPr id="7713" name="Google Shape;7713;p5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714" name="Google Shape;7714;p5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56"/>
            <p:cNvGrpSpPr/>
            <p:nvPr/>
          </p:nvGrpSpPr>
          <p:grpSpPr>
            <a:xfrm>
              <a:off x="4290828" y="1496185"/>
              <a:ext cx="286500" cy="272914"/>
              <a:chOff x="4290828" y="1496185"/>
              <a:chExt cx="286500" cy="272914"/>
            </a:xfrm>
          </p:grpSpPr>
          <p:cxnSp>
            <p:nvCxnSpPr>
              <p:cNvPr id="7716" name="Google Shape;7716;p5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717" name="Google Shape;7717;p5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8" name="Google Shape;7718;p5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9" name="Google Shape;7719;p56"/>
            <p:cNvGrpSpPr/>
            <p:nvPr/>
          </p:nvGrpSpPr>
          <p:grpSpPr>
            <a:xfrm>
              <a:off x="4657726" y="1959674"/>
              <a:ext cx="286500" cy="245092"/>
              <a:chOff x="4657726" y="1959674"/>
              <a:chExt cx="286500" cy="245092"/>
            </a:xfrm>
          </p:grpSpPr>
          <p:cxnSp>
            <p:nvCxnSpPr>
              <p:cNvPr id="7720" name="Google Shape;7720;p5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721" name="Google Shape;7721;p5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2" name="Google Shape;7722;p56"/>
          <p:cNvGrpSpPr/>
          <p:nvPr/>
        </p:nvGrpSpPr>
        <p:grpSpPr>
          <a:xfrm>
            <a:off x="3486488" y="2149036"/>
            <a:ext cx="1597032" cy="378649"/>
            <a:chOff x="3512551" y="2358282"/>
            <a:chExt cx="1597032" cy="378649"/>
          </a:xfrm>
        </p:grpSpPr>
        <p:grpSp>
          <p:nvGrpSpPr>
            <p:cNvPr id="7723" name="Google Shape;7723;p56"/>
            <p:cNvGrpSpPr/>
            <p:nvPr/>
          </p:nvGrpSpPr>
          <p:grpSpPr>
            <a:xfrm>
              <a:off x="3738198" y="2553002"/>
              <a:ext cx="1145834" cy="117"/>
              <a:chOff x="3738198" y="2553002"/>
              <a:chExt cx="1145834" cy="117"/>
            </a:xfrm>
          </p:grpSpPr>
          <p:cxnSp>
            <p:nvCxnSpPr>
              <p:cNvPr id="7724" name="Google Shape;7724;p5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725" name="Google Shape;7725;p5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726" name="Google Shape;7726;p56"/>
              <p:cNvCxnSpPr>
                <a:stCxn id="7727" idx="6"/>
                <a:endCxn id="772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729" name="Google Shape;7729;p56"/>
            <p:cNvGrpSpPr/>
            <p:nvPr/>
          </p:nvGrpSpPr>
          <p:grpSpPr>
            <a:xfrm>
              <a:off x="3969644" y="2440153"/>
              <a:ext cx="225900" cy="296779"/>
              <a:chOff x="3969644" y="2440153"/>
              <a:chExt cx="225900" cy="296779"/>
            </a:xfrm>
          </p:grpSpPr>
          <p:cxnSp>
            <p:nvCxnSpPr>
              <p:cNvPr id="7730" name="Google Shape;7730;p5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728" name="Google Shape;7728;p5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56"/>
            <p:cNvGrpSpPr/>
            <p:nvPr/>
          </p:nvGrpSpPr>
          <p:grpSpPr>
            <a:xfrm>
              <a:off x="4426818" y="2358282"/>
              <a:ext cx="225600" cy="307471"/>
              <a:chOff x="4426818" y="2358282"/>
              <a:chExt cx="225600" cy="307471"/>
            </a:xfrm>
          </p:grpSpPr>
          <p:cxnSp>
            <p:nvCxnSpPr>
              <p:cNvPr id="7733" name="Google Shape;7733;p56"/>
              <p:cNvCxnSpPr>
                <a:stCxn id="773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735" name="Google Shape;7735;p5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56"/>
            <p:cNvGrpSpPr/>
            <p:nvPr/>
          </p:nvGrpSpPr>
          <p:grpSpPr>
            <a:xfrm>
              <a:off x="4883984" y="2440153"/>
              <a:ext cx="225600" cy="296479"/>
              <a:chOff x="4883984" y="2440153"/>
              <a:chExt cx="225600" cy="296479"/>
            </a:xfrm>
          </p:grpSpPr>
          <p:cxnSp>
            <p:nvCxnSpPr>
              <p:cNvPr id="7737" name="Google Shape;7737;p5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738" name="Google Shape;7738;p5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5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56"/>
            <p:cNvGrpSpPr/>
            <p:nvPr/>
          </p:nvGrpSpPr>
          <p:grpSpPr>
            <a:xfrm>
              <a:off x="3512551" y="2358356"/>
              <a:ext cx="225647" cy="307629"/>
              <a:chOff x="2182679" y="2005014"/>
              <a:chExt cx="792300" cy="1080158"/>
            </a:xfrm>
          </p:grpSpPr>
          <p:cxnSp>
            <p:nvCxnSpPr>
              <p:cNvPr id="7741" name="Google Shape;7741;p56"/>
              <p:cNvCxnSpPr>
                <a:stCxn id="774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727" name="Google Shape;7727;p5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43" name="Google Shape;7743;p56"/>
          <p:cNvGrpSpPr/>
          <p:nvPr/>
        </p:nvGrpSpPr>
        <p:grpSpPr>
          <a:xfrm>
            <a:off x="6846570" y="972834"/>
            <a:ext cx="1559809" cy="722610"/>
            <a:chOff x="634175" y="2986275"/>
            <a:chExt cx="3147949" cy="1458344"/>
          </a:xfrm>
        </p:grpSpPr>
        <p:cxnSp>
          <p:nvCxnSpPr>
            <p:cNvPr id="7744" name="Google Shape;7744;p56"/>
            <p:cNvCxnSpPr>
              <a:stCxn id="7745" idx="4"/>
              <a:endCxn id="774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747" name="Google Shape;7747;p56"/>
            <p:cNvCxnSpPr>
              <a:stCxn id="7746" idx="0"/>
              <a:endCxn id="774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749" name="Google Shape;7749;p56"/>
            <p:cNvCxnSpPr>
              <a:stCxn id="7748" idx="4"/>
              <a:endCxn id="775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751" name="Google Shape;7751;p56"/>
            <p:cNvCxnSpPr>
              <a:stCxn id="7750" idx="0"/>
              <a:endCxn id="775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752" name="Google Shape;7752;p5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48" name="Google Shape;7748;p5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45" name="Google Shape;7745;p5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50" name="Google Shape;7750;p5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746" name="Google Shape;7746;p5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753" name="Google Shape;7753;p56"/>
          <p:cNvGrpSpPr/>
          <p:nvPr/>
        </p:nvGrpSpPr>
        <p:grpSpPr>
          <a:xfrm>
            <a:off x="3500360" y="2682741"/>
            <a:ext cx="1570719" cy="294123"/>
            <a:chOff x="998425" y="1182125"/>
            <a:chExt cx="1065400" cy="199500"/>
          </a:xfrm>
        </p:grpSpPr>
        <p:sp>
          <p:nvSpPr>
            <p:cNvPr id="7754" name="Google Shape;7754;p5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5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56"/>
          <p:cNvGrpSpPr/>
          <p:nvPr/>
        </p:nvGrpSpPr>
        <p:grpSpPr>
          <a:xfrm>
            <a:off x="6843616" y="1800228"/>
            <a:ext cx="1565716" cy="366729"/>
            <a:chOff x="1247650" y="2075423"/>
            <a:chExt cx="6648477" cy="1557238"/>
          </a:xfrm>
        </p:grpSpPr>
        <p:sp>
          <p:nvSpPr>
            <p:cNvPr id="7760" name="Google Shape;7760;p5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56"/>
          <p:cNvGrpSpPr/>
          <p:nvPr/>
        </p:nvGrpSpPr>
        <p:grpSpPr>
          <a:xfrm>
            <a:off x="6827928" y="2949043"/>
            <a:ext cx="1597061" cy="663440"/>
            <a:chOff x="6796238" y="3158297"/>
            <a:chExt cx="1630319" cy="677257"/>
          </a:xfrm>
        </p:grpSpPr>
        <p:cxnSp>
          <p:nvCxnSpPr>
            <p:cNvPr id="7767" name="Google Shape;7767;p5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768" name="Google Shape;7768;p5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769" name="Google Shape;7769;p5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770" name="Google Shape;7770;p5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771" name="Google Shape;7771;p56"/>
            <p:cNvGrpSpPr/>
            <p:nvPr/>
          </p:nvGrpSpPr>
          <p:grpSpPr>
            <a:xfrm>
              <a:off x="6796238" y="3311904"/>
              <a:ext cx="1630319" cy="377697"/>
              <a:chOff x="6796238" y="3311904"/>
              <a:chExt cx="1630319" cy="377697"/>
            </a:xfrm>
          </p:grpSpPr>
          <p:sp>
            <p:nvSpPr>
              <p:cNvPr id="7772" name="Google Shape;7772;p5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5" name="Google Shape;7775;p56"/>
          <p:cNvGrpSpPr/>
          <p:nvPr/>
        </p:nvGrpSpPr>
        <p:grpSpPr>
          <a:xfrm>
            <a:off x="5349066" y="970435"/>
            <a:ext cx="1368606" cy="1593805"/>
            <a:chOff x="1839112" y="2209163"/>
            <a:chExt cx="1918159" cy="2233784"/>
          </a:xfrm>
        </p:grpSpPr>
        <p:sp>
          <p:nvSpPr>
            <p:cNvPr id="7776" name="Google Shape;7776;p5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79" name="Google Shape;7779;p56"/>
            <p:cNvCxnSpPr>
              <a:stCxn id="7776" idx="6"/>
              <a:endCxn id="777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780" name="Google Shape;7780;p56"/>
            <p:cNvCxnSpPr>
              <a:stCxn id="7777" idx="4"/>
              <a:endCxn id="778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782" name="Google Shape;7782;p56"/>
            <p:cNvCxnSpPr>
              <a:stCxn id="7781" idx="6"/>
              <a:endCxn id="777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783" name="Google Shape;7783;p56"/>
            <p:cNvCxnSpPr>
              <a:stCxn id="7778" idx="4"/>
              <a:endCxn id="778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781" name="Google Shape;7781;p5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86" name="Google Shape;7786;p56"/>
            <p:cNvCxnSpPr>
              <a:endCxn id="778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787" name="Google Shape;7787;p56"/>
          <p:cNvGrpSpPr/>
          <p:nvPr/>
        </p:nvGrpSpPr>
        <p:grpSpPr>
          <a:xfrm>
            <a:off x="3481439" y="976671"/>
            <a:ext cx="1637968" cy="154942"/>
            <a:chOff x="238125" y="2506075"/>
            <a:chExt cx="7115411" cy="673075"/>
          </a:xfrm>
        </p:grpSpPr>
        <p:sp>
          <p:nvSpPr>
            <p:cNvPr id="7788" name="Google Shape;7788;p5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56"/>
          <p:cNvGrpSpPr/>
          <p:nvPr/>
        </p:nvGrpSpPr>
        <p:grpSpPr>
          <a:xfrm>
            <a:off x="720124" y="1298269"/>
            <a:ext cx="2476762" cy="91743"/>
            <a:chOff x="1464850" y="436376"/>
            <a:chExt cx="6001362" cy="222300"/>
          </a:xfrm>
        </p:grpSpPr>
        <p:sp>
          <p:nvSpPr>
            <p:cNvPr id="7794" name="Google Shape;7794;p5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99" name="Google Shape;7799;p5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800" name="Google Shape;7800;p5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801" name="Google Shape;7801;p5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802" name="Google Shape;7802;p5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803" name="Google Shape;7803;p56"/>
          <p:cNvGrpSpPr/>
          <p:nvPr/>
        </p:nvGrpSpPr>
        <p:grpSpPr>
          <a:xfrm>
            <a:off x="706391" y="2533734"/>
            <a:ext cx="1452710" cy="651923"/>
            <a:chOff x="803162" y="2667727"/>
            <a:chExt cx="1411906" cy="633611"/>
          </a:xfrm>
        </p:grpSpPr>
        <p:cxnSp>
          <p:nvCxnSpPr>
            <p:cNvPr id="7804" name="Google Shape;7804;p56"/>
            <p:cNvCxnSpPr>
              <a:stCxn id="7805" idx="2"/>
              <a:endCxn id="780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07" name="Google Shape;7807;p56"/>
            <p:cNvCxnSpPr>
              <a:stCxn id="7808" idx="0"/>
              <a:endCxn id="780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09" name="Google Shape;7809;p56"/>
            <p:cNvCxnSpPr>
              <a:stCxn id="7808" idx="2"/>
              <a:endCxn id="781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11" name="Google Shape;7811;p56"/>
            <p:cNvCxnSpPr>
              <a:stCxn id="7812" idx="0"/>
              <a:endCxn id="780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13" name="Google Shape;7813;p56"/>
            <p:cNvCxnSpPr>
              <a:stCxn id="7806" idx="2"/>
              <a:endCxn id="781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815" name="Google Shape;7815;p56"/>
            <p:cNvCxnSpPr>
              <a:stCxn id="7816" idx="0"/>
              <a:endCxn id="780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812" name="Google Shape;7812;p5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10" name="Google Shape;7810;p5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16" name="Google Shape;7816;p5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14" name="Google Shape;7814;p5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06" name="Google Shape;7806;p5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08" name="Google Shape;7808;p5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805" name="Google Shape;7805;p5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817" name="Google Shape;7817;p56"/>
          <p:cNvGrpSpPr/>
          <p:nvPr/>
        </p:nvGrpSpPr>
        <p:grpSpPr>
          <a:xfrm>
            <a:off x="706393" y="969273"/>
            <a:ext cx="2518541" cy="209309"/>
            <a:chOff x="803163" y="1111966"/>
            <a:chExt cx="2447800" cy="203430"/>
          </a:xfrm>
        </p:grpSpPr>
        <p:grpSp>
          <p:nvGrpSpPr>
            <p:cNvPr id="7818" name="Google Shape;7818;p56"/>
            <p:cNvGrpSpPr/>
            <p:nvPr/>
          </p:nvGrpSpPr>
          <p:grpSpPr>
            <a:xfrm>
              <a:off x="1958180" y="1111966"/>
              <a:ext cx="588019" cy="121396"/>
              <a:chOff x="4808316" y="2800065"/>
              <a:chExt cx="1999386" cy="412910"/>
            </a:xfrm>
          </p:grpSpPr>
          <p:sp>
            <p:nvSpPr>
              <p:cNvPr id="7819" name="Google Shape;7819;p5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0" name="Google Shape;7820;p56"/>
              <p:cNvGrpSpPr/>
              <p:nvPr/>
            </p:nvGrpSpPr>
            <p:grpSpPr>
              <a:xfrm>
                <a:off x="4808316" y="2800065"/>
                <a:ext cx="92400" cy="411825"/>
                <a:chOff x="845575" y="2563700"/>
                <a:chExt cx="92400" cy="411825"/>
              </a:xfrm>
            </p:grpSpPr>
            <p:cxnSp>
              <p:nvCxnSpPr>
                <p:cNvPr id="7821" name="Google Shape;7821;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22" name="Google Shape;7822;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823" name="Google Shape;7823;p5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824" name="Google Shape;7824;p5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5" name="Google Shape;7825;p56"/>
            <p:cNvGrpSpPr/>
            <p:nvPr/>
          </p:nvGrpSpPr>
          <p:grpSpPr>
            <a:xfrm>
              <a:off x="803163" y="1111974"/>
              <a:ext cx="591158" cy="121545"/>
              <a:chOff x="803163" y="1111974"/>
              <a:chExt cx="591158" cy="121545"/>
            </a:xfrm>
          </p:grpSpPr>
          <p:grpSp>
            <p:nvGrpSpPr>
              <p:cNvPr id="7826" name="Google Shape;7826;p56"/>
              <p:cNvGrpSpPr/>
              <p:nvPr/>
            </p:nvGrpSpPr>
            <p:grpSpPr>
              <a:xfrm>
                <a:off x="803163" y="1111974"/>
                <a:ext cx="27175" cy="121077"/>
                <a:chOff x="845575" y="2563700"/>
                <a:chExt cx="92400" cy="411825"/>
              </a:xfrm>
            </p:grpSpPr>
            <p:cxnSp>
              <p:nvCxnSpPr>
                <p:cNvPr id="7827" name="Google Shape;7827;p5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28" name="Google Shape;7828;p5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9" name="Google Shape;7829;p5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56"/>
            <p:cNvGrpSpPr/>
            <p:nvPr/>
          </p:nvGrpSpPr>
          <p:grpSpPr>
            <a:xfrm>
              <a:off x="1381910" y="1194219"/>
              <a:ext cx="588341" cy="121177"/>
              <a:chOff x="1381910" y="1194219"/>
              <a:chExt cx="588341" cy="121177"/>
            </a:xfrm>
          </p:grpSpPr>
          <p:grpSp>
            <p:nvGrpSpPr>
              <p:cNvPr id="7831" name="Google Shape;7831;p56"/>
              <p:cNvGrpSpPr/>
              <p:nvPr/>
            </p:nvGrpSpPr>
            <p:grpSpPr>
              <a:xfrm rot="10800000">
                <a:off x="1381910" y="1194319"/>
                <a:ext cx="27175" cy="121077"/>
                <a:chOff x="2070100" y="2563700"/>
                <a:chExt cx="92400" cy="411825"/>
              </a:xfrm>
            </p:grpSpPr>
            <p:cxnSp>
              <p:nvCxnSpPr>
                <p:cNvPr id="7832" name="Google Shape;7832;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33" name="Google Shape;7833;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4" name="Google Shape;7834;p5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5" name="Google Shape;7835;p56"/>
            <p:cNvGrpSpPr/>
            <p:nvPr/>
          </p:nvGrpSpPr>
          <p:grpSpPr>
            <a:xfrm>
              <a:off x="2532079" y="1194219"/>
              <a:ext cx="704927" cy="121177"/>
              <a:chOff x="2532079" y="1194219"/>
              <a:chExt cx="704927" cy="121177"/>
            </a:xfrm>
          </p:grpSpPr>
          <p:grpSp>
            <p:nvGrpSpPr>
              <p:cNvPr id="7836" name="Google Shape;7836;p56"/>
              <p:cNvGrpSpPr/>
              <p:nvPr/>
            </p:nvGrpSpPr>
            <p:grpSpPr>
              <a:xfrm rot="10800000">
                <a:off x="2532079" y="1194319"/>
                <a:ext cx="27175" cy="121077"/>
                <a:chOff x="2070100" y="2563700"/>
                <a:chExt cx="92400" cy="411825"/>
              </a:xfrm>
            </p:grpSpPr>
            <p:cxnSp>
              <p:nvCxnSpPr>
                <p:cNvPr id="7837" name="Google Shape;7837;p5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838" name="Google Shape;7838;p5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9" name="Google Shape;7839;p5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0" name="Google Shape;7840;p56"/>
          <p:cNvGrpSpPr/>
          <p:nvPr/>
        </p:nvGrpSpPr>
        <p:grpSpPr>
          <a:xfrm>
            <a:off x="3499403" y="3665904"/>
            <a:ext cx="1567778" cy="491677"/>
            <a:chOff x="5194708" y="3484366"/>
            <a:chExt cx="3148148" cy="987304"/>
          </a:xfrm>
        </p:grpSpPr>
        <p:grpSp>
          <p:nvGrpSpPr>
            <p:cNvPr id="7841" name="Google Shape;7841;p56"/>
            <p:cNvGrpSpPr/>
            <p:nvPr/>
          </p:nvGrpSpPr>
          <p:grpSpPr>
            <a:xfrm>
              <a:off x="7531521" y="3484366"/>
              <a:ext cx="811335" cy="987304"/>
              <a:chOff x="3379425" y="1617275"/>
              <a:chExt cx="1090650" cy="1327200"/>
            </a:xfrm>
          </p:grpSpPr>
          <p:sp>
            <p:nvSpPr>
              <p:cNvPr id="7842" name="Google Shape;7842;p5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56"/>
            <p:cNvGrpSpPr/>
            <p:nvPr/>
          </p:nvGrpSpPr>
          <p:grpSpPr>
            <a:xfrm>
              <a:off x="6752546" y="3484366"/>
              <a:ext cx="811428" cy="987304"/>
              <a:chOff x="2332275" y="1617275"/>
              <a:chExt cx="1090775" cy="1327200"/>
            </a:xfrm>
          </p:grpSpPr>
          <p:sp>
            <p:nvSpPr>
              <p:cNvPr id="7846" name="Google Shape;7846;p5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9" name="Google Shape;7849;p56"/>
            <p:cNvGrpSpPr/>
            <p:nvPr/>
          </p:nvGrpSpPr>
          <p:grpSpPr>
            <a:xfrm>
              <a:off x="5973664" y="3484366"/>
              <a:ext cx="811335" cy="987304"/>
              <a:chOff x="1285250" y="1617275"/>
              <a:chExt cx="1090650" cy="1327200"/>
            </a:xfrm>
          </p:grpSpPr>
          <p:sp>
            <p:nvSpPr>
              <p:cNvPr id="7850" name="Google Shape;7850;p5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3" name="Google Shape;7853;p56"/>
            <p:cNvGrpSpPr/>
            <p:nvPr/>
          </p:nvGrpSpPr>
          <p:grpSpPr>
            <a:xfrm>
              <a:off x="5194708" y="3484366"/>
              <a:ext cx="811409" cy="987304"/>
              <a:chOff x="238125" y="1617275"/>
              <a:chExt cx="1090750" cy="1327200"/>
            </a:xfrm>
          </p:grpSpPr>
          <p:sp>
            <p:nvSpPr>
              <p:cNvPr id="7854" name="Google Shape;7854;p5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7" name="Google Shape;7857;p56"/>
          <p:cNvGrpSpPr/>
          <p:nvPr/>
        </p:nvGrpSpPr>
        <p:grpSpPr>
          <a:xfrm>
            <a:off x="3460012" y="3146315"/>
            <a:ext cx="1616964" cy="346256"/>
            <a:chOff x="1808063" y="4294338"/>
            <a:chExt cx="3370782" cy="721817"/>
          </a:xfrm>
        </p:grpSpPr>
        <p:sp>
          <p:nvSpPr>
            <p:cNvPr id="7858" name="Google Shape;7858;p5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56"/>
          <p:cNvGrpSpPr/>
          <p:nvPr/>
        </p:nvGrpSpPr>
        <p:grpSpPr>
          <a:xfrm>
            <a:off x="738224" y="3432344"/>
            <a:ext cx="1295882" cy="646587"/>
            <a:chOff x="834100" y="3642869"/>
            <a:chExt cx="1259483" cy="628426"/>
          </a:xfrm>
        </p:grpSpPr>
        <p:sp>
          <p:nvSpPr>
            <p:cNvPr id="7869" name="Google Shape;7869;p5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5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5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4" name="Google Shape;7894;p56"/>
            <p:cNvGrpSpPr/>
            <p:nvPr/>
          </p:nvGrpSpPr>
          <p:grpSpPr>
            <a:xfrm>
              <a:off x="1360364" y="3847835"/>
              <a:ext cx="208119" cy="224359"/>
              <a:chOff x="1360769" y="3847100"/>
              <a:chExt cx="208119" cy="224359"/>
            </a:xfrm>
          </p:grpSpPr>
          <p:sp>
            <p:nvSpPr>
              <p:cNvPr id="7895" name="Google Shape;7895;p5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5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5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15" name="Google Shape;7915;p5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56"/>
          <p:cNvGrpSpPr/>
          <p:nvPr/>
        </p:nvGrpSpPr>
        <p:grpSpPr>
          <a:xfrm rot="5400000">
            <a:off x="5951337" y="3228841"/>
            <a:ext cx="164064" cy="1414916"/>
            <a:chOff x="4428249" y="1369375"/>
            <a:chExt cx="36905" cy="429569"/>
          </a:xfrm>
        </p:grpSpPr>
        <p:sp>
          <p:nvSpPr>
            <p:cNvPr id="7930" name="Google Shape;7930;p5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2" name="Google Shape;7962;p56"/>
          <p:cNvGrpSpPr/>
          <p:nvPr/>
        </p:nvGrpSpPr>
        <p:grpSpPr>
          <a:xfrm flipH="1" rot="10800000">
            <a:off x="5323766" y="2817385"/>
            <a:ext cx="1419207" cy="24808"/>
            <a:chOff x="219558" y="4738465"/>
            <a:chExt cx="5852400" cy="102300"/>
          </a:xfrm>
        </p:grpSpPr>
        <p:cxnSp>
          <p:nvCxnSpPr>
            <p:cNvPr id="7963" name="Google Shape;7963;p5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964" name="Google Shape;7964;p5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9" name="Google Shape;7969;p56"/>
          <p:cNvGrpSpPr/>
          <p:nvPr/>
        </p:nvGrpSpPr>
        <p:grpSpPr>
          <a:xfrm>
            <a:off x="5335084" y="3190448"/>
            <a:ext cx="1396570" cy="385016"/>
            <a:chOff x="5286284" y="2966544"/>
            <a:chExt cx="1396570" cy="385016"/>
          </a:xfrm>
        </p:grpSpPr>
        <p:cxnSp>
          <p:nvCxnSpPr>
            <p:cNvPr id="7970" name="Google Shape;7970;p5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971" name="Google Shape;7971;p5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972" name="Google Shape;7972;p56"/>
            <p:cNvGrpSpPr/>
            <p:nvPr/>
          </p:nvGrpSpPr>
          <p:grpSpPr>
            <a:xfrm>
              <a:off x="5287688" y="3173364"/>
              <a:ext cx="1395166" cy="74100"/>
              <a:chOff x="5287688" y="3173364"/>
              <a:chExt cx="1395166" cy="74100"/>
            </a:xfrm>
          </p:grpSpPr>
          <p:cxnSp>
            <p:nvCxnSpPr>
              <p:cNvPr id="7973" name="Google Shape;7973;p5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974" name="Google Shape;7974;p5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975" name="Google Shape;7975;p5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76" name="Google Shape;7976;p5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77" name="Google Shape;7977;p5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78" name="Google Shape;7978;p5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79" name="Google Shape;7979;p5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980" name="Google Shape;7980;p5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981" name="Google Shape;7981;p5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982" name="Google Shape;7982;p56"/>
          <p:cNvGrpSpPr/>
          <p:nvPr/>
        </p:nvGrpSpPr>
        <p:grpSpPr>
          <a:xfrm>
            <a:off x="2021150" y="1609224"/>
            <a:ext cx="1182276" cy="662027"/>
            <a:chOff x="2029517" y="1732295"/>
            <a:chExt cx="1149068" cy="643432"/>
          </a:xfrm>
        </p:grpSpPr>
        <p:grpSp>
          <p:nvGrpSpPr>
            <p:cNvPr id="7983" name="Google Shape;7983;p56"/>
            <p:cNvGrpSpPr/>
            <p:nvPr/>
          </p:nvGrpSpPr>
          <p:grpSpPr>
            <a:xfrm>
              <a:off x="2708660" y="1746937"/>
              <a:ext cx="455427" cy="244429"/>
              <a:chOff x="2700693" y="1746937"/>
              <a:chExt cx="455427" cy="244429"/>
            </a:xfrm>
          </p:grpSpPr>
          <p:grpSp>
            <p:nvGrpSpPr>
              <p:cNvPr id="7984" name="Google Shape;7984;p56"/>
              <p:cNvGrpSpPr/>
              <p:nvPr/>
            </p:nvGrpSpPr>
            <p:grpSpPr>
              <a:xfrm>
                <a:off x="2905682" y="1782817"/>
                <a:ext cx="250438" cy="208549"/>
                <a:chOff x="2905682" y="1782817"/>
                <a:chExt cx="250438" cy="208549"/>
              </a:xfrm>
            </p:grpSpPr>
            <p:cxnSp>
              <p:nvCxnSpPr>
                <p:cNvPr id="7985" name="Google Shape;7985;p5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86" name="Google Shape;7986;p5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56"/>
              <p:cNvGrpSpPr/>
              <p:nvPr/>
            </p:nvGrpSpPr>
            <p:grpSpPr>
              <a:xfrm>
                <a:off x="2700693" y="1746937"/>
                <a:ext cx="449967" cy="72374"/>
                <a:chOff x="2700693" y="1746937"/>
                <a:chExt cx="449967" cy="72374"/>
              </a:xfrm>
            </p:grpSpPr>
            <p:cxnSp>
              <p:nvCxnSpPr>
                <p:cNvPr id="7988" name="Google Shape;7988;p5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89" name="Google Shape;7989;p5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0" name="Google Shape;7990;p56"/>
            <p:cNvGrpSpPr/>
            <p:nvPr/>
          </p:nvGrpSpPr>
          <p:grpSpPr>
            <a:xfrm>
              <a:off x="2029517" y="1732295"/>
              <a:ext cx="1149068" cy="643432"/>
              <a:chOff x="2029517" y="1732295"/>
              <a:chExt cx="1149068" cy="643432"/>
            </a:xfrm>
          </p:grpSpPr>
          <p:grpSp>
            <p:nvGrpSpPr>
              <p:cNvPr id="7991" name="Google Shape;7991;p56"/>
              <p:cNvGrpSpPr/>
              <p:nvPr/>
            </p:nvGrpSpPr>
            <p:grpSpPr>
              <a:xfrm>
                <a:off x="2703618" y="2103152"/>
                <a:ext cx="474966" cy="260017"/>
                <a:chOff x="2703618" y="2103152"/>
                <a:chExt cx="474966" cy="260017"/>
              </a:xfrm>
            </p:grpSpPr>
            <p:grpSp>
              <p:nvGrpSpPr>
                <p:cNvPr id="7992" name="Google Shape;7992;p56"/>
                <p:cNvGrpSpPr/>
                <p:nvPr/>
              </p:nvGrpSpPr>
              <p:grpSpPr>
                <a:xfrm>
                  <a:off x="2703618" y="2290640"/>
                  <a:ext cx="450291" cy="72529"/>
                  <a:chOff x="2703618" y="2290640"/>
                  <a:chExt cx="450291" cy="72529"/>
                </a:xfrm>
              </p:grpSpPr>
              <p:cxnSp>
                <p:nvCxnSpPr>
                  <p:cNvPr id="7993" name="Google Shape;7993;p5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94" name="Google Shape;7994;p5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56"/>
                <p:cNvGrpSpPr/>
                <p:nvPr/>
              </p:nvGrpSpPr>
              <p:grpSpPr>
                <a:xfrm>
                  <a:off x="2908607" y="2103152"/>
                  <a:ext cx="269977" cy="223538"/>
                  <a:chOff x="2908607" y="2103152"/>
                  <a:chExt cx="269977" cy="223538"/>
                </a:xfrm>
              </p:grpSpPr>
              <p:cxnSp>
                <p:nvCxnSpPr>
                  <p:cNvPr id="7996" name="Google Shape;7996;p5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97" name="Google Shape;7997;p5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8" name="Google Shape;7998;p56"/>
              <p:cNvGrpSpPr/>
              <p:nvPr/>
            </p:nvGrpSpPr>
            <p:grpSpPr>
              <a:xfrm>
                <a:off x="2029517" y="1732295"/>
                <a:ext cx="685827" cy="643432"/>
                <a:chOff x="2029517" y="1732295"/>
                <a:chExt cx="685827" cy="643432"/>
              </a:xfrm>
            </p:grpSpPr>
            <p:sp>
              <p:nvSpPr>
                <p:cNvPr id="7999" name="Google Shape;7999;p5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00" name="Google Shape;8000;p56"/>
                <p:cNvGrpSpPr/>
                <p:nvPr/>
              </p:nvGrpSpPr>
              <p:grpSpPr>
                <a:xfrm>
                  <a:off x="2158948" y="1732295"/>
                  <a:ext cx="556396" cy="333108"/>
                  <a:chOff x="2158948" y="1732295"/>
                  <a:chExt cx="556396" cy="333108"/>
                </a:xfrm>
              </p:grpSpPr>
              <p:cxnSp>
                <p:nvCxnSpPr>
                  <p:cNvPr id="8001" name="Google Shape;8001;p5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002" name="Google Shape;8002;p5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56"/>
                <p:cNvGrpSpPr/>
                <p:nvPr/>
              </p:nvGrpSpPr>
              <p:grpSpPr>
                <a:xfrm>
                  <a:off x="2159908" y="2065057"/>
                  <a:ext cx="550884" cy="310670"/>
                  <a:chOff x="2159908" y="2065057"/>
                  <a:chExt cx="550884" cy="310670"/>
                </a:xfrm>
              </p:grpSpPr>
              <p:cxnSp>
                <p:nvCxnSpPr>
                  <p:cNvPr id="8004" name="Google Shape;8004;p5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005" name="Google Shape;8005;p5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006" name="Google Shape;8006;p56"/>
          <p:cNvGrpSpPr/>
          <p:nvPr/>
        </p:nvGrpSpPr>
        <p:grpSpPr>
          <a:xfrm>
            <a:off x="706399" y="1556837"/>
            <a:ext cx="962651" cy="810058"/>
            <a:chOff x="844912" y="1681380"/>
            <a:chExt cx="935611" cy="787305"/>
          </a:xfrm>
        </p:grpSpPr>
        <p:grpSp>
          <p:nvGrpSpPr>
            <p:cNvPr id="8007" name="Google Shape;8007;p56"/>
            <p:cNvGrpSpPr/>
            <p:nvPr/>
          </p:nvGrpSpPr>
          <p:grpSpPr>
            <a:xfrm>
              <a:off x="844912" y="1819635"/>
              <a:ext cx="329836" cy="510016"/>
              <a:chOff x="844912" y="1819635"/>
              <a:chExt cx="329836" cy="510016"/>
            </a:xfrm>
          </p:grpSpPr>
          <p:sp>
            <p:nvSpPr>
              <p:cNvPr id="8008" name="Google Shape;8008;p5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56"/>
            <p:cNvGrpSpPr/>
            <p:nvPr/>
          </p:nvGrpSpPr>
          <p:grpSpPr>
            <a:xfrm>
              <a:off x="1284601" y="2158168"/>
              <a:ext cx="495923" cy="310517"/>
              <a:chOff x="1284601" y="2158168"/>
              <a:chExt cx="495923" cy="310517"/>
            </a:xfrm>
          </p:grpSpPr>
          <p:sp>
            <p:nvSpPr>
              <p:cNvPr id="8015" name="Google Shape;8015;p5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6" name="Google Shape;8016;p56"/>
              <p:cNvGrpSpPr/>
              <p:nvPr/>
            </p:nvGrpSpPr>
            <p:grpSpPr>
              <a:xfrm>
                <a:off x="1507666" y="2158168"/>
                <a:ext cx="272858" cy="310517"/>
                <a:chOff x="1507666" y="2158168"/>
                <a:chExt cx="272858" cy="310517"/>
              </a:xfrm>
            </p:grpSpPr>
            <p:grpSp>
              <p:nvGrpSpPr>
                <p:cNvPr id="8017" name="Google Shape;8017;p56"/>
                <p:cNvGrpSpPr/>
                <p:nvPr/>
              </p:nvGrpSpPr>
              <p:grpSpPr>
                <a:xfrm>
                  <a:off x="1507666" y="2176104"/>
                  <a:ext cx="166395" cy="273149"/>
                  <a:chOff x="1507666" y="2176104"/>
                  <a:chExt cx="166395" cy="273149"/>
                </a:xfrm>
              </p:grpSpPr>
              <p:sp>
                <p:nvSpPr>
                  <p:cNvPr id="8018" name="Google Shape;8018;p5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25" name="Google Shape;8025;p5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7" name="Google Shape;8027;p56"/>
            <p:cNvGrpSpPr/>
            <p:nvPr/>
          </p:nvGrpSpPr>
          <p:grpSpPr>
            <a:xfrm>
              <a:off x="1284601" y="1681380"/>
              <a:ext cx="495923" cy="310517"/>
              <a:chOff x="1284601" y="1681380"/>
              <a:chExt cx="495923" cy="310517"/>
            </a:xfrm>
          </p:grpSpPr>
          <p:sp>
            <p:nvSpPr>
              <p:cNvPr id="8028" name="Google Shape;8028;p5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29" name="Google Shape;8029;p56"/>
              <p:cNvGrpSpPr/>
              <p:nvPr/>
            </p:nvGrpSpPr>
            <p:grpSpPr>
              <a:xfrm>
                <a:off x="1507666" y="1681380"/>
                <a:ext cx="272858" cy="310517"/>
                <a:chOff x="1507666" y="1681380"/>
                <a:chExt cx="272858" cy="310517"/>
              </a:xfrm>
            </p:grpSpPr>
            <p:grpSp>
              <p:nvGrpSpPr>
                <p:cNvPr id="8030" name="Google Shape;8030;p56"/>
                <p:cNvGrpSpPr/>
                <p:nvPr/>
              </p:nvGrpSpPr>
              <p:grpSpPr>
                <a:xfrm>
                  <a:off x="1507666" y="1700120"/>
                  <a:ext cx="166395" cy="272984"/>
                  <a:chOff x="1507666" y="1700120"/>
                  <a:chExt cx="166395" cy="272984"/>
                </a:xfrm>
              </p:grpSpPr>
              <p:sp>
                <p:nvSpPr>
                  <p:cNvPr id="8031" name="Google Shape;8031;p5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38" name="Google Shape;8038;p5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40" name="Google Shape;8040;p56"/>
          <p:cNvGrpSpPr/>
          <p:nvPr/>
        </p:nvGrpSpPr>
        <p:grpSpPr>
          <a:xfrm>
            <a:off x="6815339" y="2324267"/>
            <a:ext cx="1622269" cy="552443"/>
            <a:chOff x="6894650" y="2574740"/>
            <a:chExt cx="1445100" cy="492111"/>
          </a:xfrm>
        </p:grpSpPr>
        <p:sp>
          <p:nvSpPr>
            <p:cNvPr id="8041" name="Google Shape;8041;p5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6" name="Google Shape;8046;p5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047" name="Google Shape;8047;p56"/>
          <p:cNvGrpSpPr/>
          <p:nvPr/>
        </p:nvGrpSpPr>
        <p:grpSpPr>
          <a:xfrm>
            <a:off x="6834882" y="3698522"/>
            <a:ext cx="1583206" cy="475705"/>
            <a:chOff x="6953919" y="3907920"/>
            <a:chExt cx="1377300" cy="475705"/>
          </a:xfrm>
        </p:grpSpPr>
        <p:cxnSp>
          <p:nvCxnSpPr>
            <p:cNvPr id="8048" name="Google Shape;8048;p5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049" name="Google Shape;8049;p5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050" name="Google Shape;8050;p5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051" name="Google Shape;8051;p5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052" name="Google Shape;8052;p5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053" name="Google Shape;8053;p56"/>
          <p:cNvGrpSpPr/>
          <p:nvPr/>
        </p:nvGrpSpPr>
        <p:grpSpPr>
          <a:xfrm>
            <a:off x="2338470" y="2459668"/>
            <a:ext cx="836286" cy="824529"/>
            <a:chOff x="2389399" y="2595741"/>
            <a:chExt cx="812796" cy="801369"/>
          </a:xfrm>
        </p:grpSpPr>
        <p:grpSp>
          <p:nvGrpSpPr>
            <p:cNvPr id="8054" name="Google Shape;8054;p56"/>
            <p:cNvGrpSpPr/>
            <p:nvPr/>
          </p:nvGrpSpPr>
          <p:grpSpPr>
            <a:xfrm>
              <a:off x="2492145" y="2881565"/>
              <a:ext cx="607300" cy="229751"/>
              <a:chOff x="2492145" y="2881565"/>
              <a:chExt cx="607300" cy="229751"/>
            </a:xfrm>
          </p:grpSpPr>
          <p:sp>
            <p:nvSpPr>
              <p:cNvPr id="8055" name="Google Shape;8055;p5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56"/>
            <p:cNvGrpSpPr/>
            <p:nvPr/>
          </p:nvGrpSpPr>
          <p:grpSpPr>
            <a:xfrm>
              <a:off x="2389399" y="2595741"/>
              <a:ext cx="812796" cy="296825"/>
              <a:chOff x="2389399" y="2595741"/>
              <a:chExt cx="812796" cy="296825"/>
            </a:xfrm>
          </p:grpSpPr>
          <p:grpSp>
            <p:nvGrpSpPr>
              <p:cNvPr id="8059" name="Google Shape;8059;p56"/>
              <p:cNvGrpSpPr/>
              <p:nvPr/>
            </p:nvGrpSpPr>
            <p:grpSpPr>
              <a:xfrm>
                <a:off x="2389399" y="2595741"/>
                <a:ext cx="363638" cy="296825"/>
                <a:chOff x="2389399" y="2595741"/>
                <a:chExt cx="363638" cy="296825"/>
              </a:xfrm>
            </p:grpSpPr>
            <p:grpSp>
              <p:nvGrpSpPr>
                <p:cNvPr id="8060" name="Google Shape;8060;p56"/>
                <p:cNvGrpSpPr/>
                <p:nvPr/>
              </p:nvGrpSpPr>
              <p:grpSpPr>
                <a:xfrm>
                  <a:off x="2493852" y="2794333"/>
                  <a:ext cx="259185" cy="98232"/>
                  <a:chOff x="2493852" y="2794333"/>
                  <a:chExt cx="259185" cy="98232"/>
                </a:xfrm>
              </p:grpSpPr>
              <p:sp>
                <p:nvSpPr>
                  <p:cNvPr id="8061" name="Google Shape;8061;p5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5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5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4" name="Google Shape;8064;p56"/>
                <p:cNvGrpSpPr/>
                <p:nvPr/>
              </p:nvGrpSpPr>
              <p:grpSpPr>
                <a:xfrm>
                  <a:off x="2389399" y="2595741"/>
                  <a:ext cx="224343" cy="182054"/>
                  <a:chOff x="2389399" y="2595741"/>
                  <a:chExt cx="224343" cy="182054"/>
                </a:xfrm>
              </p:grpSpPr>
              <p:sp>
                <p:nvSpPr>
                  <p:cNvPr id="8065" name="Google Shape;8065;p5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67" name="Google Shape;8067;p56"/>
              <p:cNvGrpSpPr/>
              <p:nvPr/>
            </p:nvGrpSpPr>
            <p:grpSpPr>
              <a:xfrm>
                <a:off x="2683630" y="2595741"/>
                <a:ext cx="224334" cy="296825"/>
                <a:chOff x="2683630" y="2595741"/>
                <a:chExt cx="224334" cy="296825"/>
              </a:xfrm>
            </p:grpSpPr>
            <p:grpSp>
              <p:nvGrpSpPr>
                <p:cNvPr id="8068" name="Google Shape;8068;p56"/>
                <p:cNvGrpSpPr/>
                <p:nvPr/>
              </p:nvGrpSpPr>
              <p:grpSpPr>
                <a:xfrm>
                  <a:off x="2788083" y="2794333"/>
                  <a:ext cx="15356" cy="98232"/>
                  <a:chOff x="2788083" y="2794333"/>
                  <a:chExt cx="15356" cy="98232"/>
                </a:xfrm>
              </p:grpSpPr>
              <p:sp>
                <p:nvSpPr>
                  <p:cNvPr id="8069" name="Google Shape;8069;p5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56"/>
                <p:cNvGrpSpPr/>
                <p:nvPr/>
              </p:nvGrpSpPr>
              <p:grpSpPr>
                <a:xfrm>
                  <a:off x="2683630" y="2595741"/>
                  <a:ext cx="224334" cy="182054"/>
                  <a:chOff x="2683630" y="2595741"/>
                  <a:chExt cx="224334" cy="182054"/>
                </a:xfrm>
              </p:grpSpPr>
              <p:sp>
                <p:nvSpPr>
                  <p:cNvPr id="8073" name="Google Shape;8073;p5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75" name="Google Shape;8075;p56"/>
              <p:cNvGrpSpPr/>
              <p:nvPr/>
            </p:nvGrpSpPr>
            <p:grpSpPr>
              <a:xfrm>
                <a:off x="2838475" y="2595741"/>
                <a:ext cx="363719" cy="296825"/>
                <a:chOff x="2838475" y="2595741"/>
                <a:chExt cx="363719" cy="296825"/>
              </a:xfrm>
            </p:grpSpPr>
            <p:grpSp>
              <p:nvGrpSpPr>
                <p:cNvPr id="8076" name="Google Shape;8076;p56"/>
                <p:cNvGrpSpPr/>
                <p:nvPr/>
              </p:nvGrpSpPr>
              <p:grpSpPr>
                <a:xfrm>
                  <a:off x="2838475" y="2794333"/>
                  <a:ext cx="259185" cy="98232"/>
                  <a:chOff x="2838475" y="2794333"/>
                  <a:chExt cx="259185" cy="98232"/>
                </a:xfrm>
              </p:grpSpPr>
              <p:sp>
                <p:nvSpPr>
                  <p:cNvPr id="8077" name="Google Shape;8077;p5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5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5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0" name="Google Shape;8080;p56"/>
                <p:cNvGrpSpPr/>
                <p:nvPr/>
              </p:nvGrpSpPr>
              <p:grpSpPr>
                <a:xfrm>
                  <a:off x="2977852" y="2595741"/>
                  <a:ext cx="224343" cy="182054"/>
                  <a:chOff x="2977852" y="2595741"/>
                  <a:chExt cx="224343" cy="182054"/>
                </a:xfrm>
              </p:grpSpPr>
              <p:sp>
                <p:nvSpPr>
                  <p:cNvPr id="8081" name="Google Shape;8081;p5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83" name="Google Shape;8083;p56"/>
            <p:cNvGrpSpPr/>
            <p:nvPr/>
          </p:nvGrpSpPr>
          <p:grpSpPr>
            <a:xfrm>
              <a:off x="2389399" y="3100241"/>
              <a:ext cx="812796" cy="296869"/>
              <a:chOff x="2389399" y="3100241"/>
              <a:chExt cx="812796" cy="296869"/>
            </a:xfrm>
          </p:grpSpPr>
          <p:grpSp>
            <p:nvGrpSpPr>
              <p:cNvPr id="8084" name="Google Shape;8084;p56"/>
              <p:cNvGrpSpPr/>
              <p:nvPr/>
            </p:nvGrpSpPr>
            <p:grpSpPr>
              <a:xfrm>
                <a:off x="2683630" y="3100241"/>
                <a:ext cx="224334" cy="296869"/>
                <a:chOff x="2683630" y="3100241"/>
                <a:chExt cx="224334" cy="296869"/>
              </a:xfrm>
            </p:grpSpPr>
            <p:grpSp>
              <p:nvGrpSpPr>
                <p:cNvPr id="8085" name="Google Shape;8085;p56"/>
                <p:cNvGrpSpPr/>
                <p:nvPr/>
              </p:nvGrpSpPr>
              <p:grpSpPr>
                <a:xfrm>
                  <a:off x="2788083" y="3100241"/>
                  <a:ext cx="15356" cy="98237"/>
                  <a:chOff x="2788083" y="3100241"/>
                  <a:chExt cx="15356" cy="98237"/>
                </a:xfrm>
              </p:grpSpPr>
              <p:sp>
                <p:nvSpPr>
                  <p:cNvPr id="8086" name="Google Shape;8086;p5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5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56"/>
                <p:cNvGrpSpPr/>
                <p:nvPr/>
              </p:nvGrpSpPr>
              <p:grpSpPr>
                <a:xfrm>
                  <a:off x="2683630" y="3215065"/>
                  <a:ext cx="224334" cy="182045"/>
                  <a:chOff x="2683630" y="3215065"/>
                  <a:chExt cx="224334" cy="182045"/>
                </a:xfrm>
              </p:grpSpPr>
              <p:sp>
                <p:nvSpPr>
                  <p:cNvPr id="8090" name="Google Shape;8090;p5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92" name="Google Shape;8092;p56"/>
              <p:cNvGrpSpPr/>
              <p:nvPr/>
            </p:nvGrpSpPr>
            <p:grpSpPr>
              <a:xfrm>
                <a:off x="2389399" y="3100241"/>
                <a:ext cx="363638" cy="296869"/>
                <a:chOff x="2389399" y="3100241"/>
                <a:chExt cx="363638" cy="296869"/>
              </a:xfrm>
            </p:grpSpPr>
            <p:grpSp>
              <p:nvGrpSpPr>
                <p:cNvPr id="8093" name="Google Shape;8093;p56"/>
                <p:cNvGrpSpPr/>
                <p:nvPr/>
              </p:nvGrpSpPr>
              <p:grpSpPr>
                <a:xfrm>
                  <a:off x="2493852" y="3100241"/>
                  <a:ext cx="259185" cy="98237"/>
                  <a:chOff x="2493852" y="3100241"/>
                  <a:chExt cx="259185" cy="98237"/>
                </a:xfrm>
              </p:grpSpPr>
              <p:sp>
                <p:nvSpPr>
                  <p:cNvPr id="8094" name="Google Shape;8094;p5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56"/>
                <p:cNvGrpSpPr/>
                <p:nvPr/>
              </p:nvGrpSpPr>
              <p:grpSpPr>
                <a:xfrm>
                  <a:off x="2389399" y="3215065"/>
                  <a:ext cx="224343" cy="182045"/>
                  <a:chOff x="2389399" y="3215065"/>
                  <a:chExt cx="224343" cy="182045"/>
                </a:xfrm>
              </p:grpSpPr>
              <p:sp>
                <p:nvSpPr>
                  <p:cNvPr id="8098" name="Google Shape;8098;p5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0" name="Google Shape;8100;p56"/>
              <p:cNvGrpSpPr/>
              <p:nvPr/>
            </p:nvGrpSpPr>
            <p:grpSpPr>
              <a:xfrm>
                <a:off x="2838475" y="3100241"/>
                <a:ext cx="363719" cy="296869"/>
                <a:chOff x="2838475" y="3100241"/>
                <a:chExt cx="363719" cy="296869"/>
              </a:xfrm>
            </p:grpSpPr>
            <p:grpSp>
              <p:nvGrpSpPr>
                <p:cNvPr id="8101" name="Google Shape;8101;p56"/>
                <p:cNvGrpSpPr/>
                <p:nvPr/>
              </p:nvGrpSpPr>
              <p:grpSpPr>
                <a:xfrm>
                  <a:off x="2838475" y="3100241"/>
                  <a:ext cx="259185" cy="98237"/>
                  <a:chOff x="2838475" y="3100241"/>
                  <a:chExt cx="259185" cy="98237"/>
                </a:xfrm>
              </p:grpSpPr>
              <p:sp>
                <p:nvSpPr>
                  <p:cNvPr id="8102" name="Google Shape;8102;p5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56"/>
                <p:cNvGrpSpPr/>
                <p:nvPr/>
              </p:nvGrpSpPr>
              <p:grpSpPr>
                <a:xfrm>
                  <a:off x="2977852" y="3215065"/>
                  <a:ext cx="224343" cy="182045"/>
                  <a:chOff x="2977852" y="3215065"/>
                  <a:chExt cx="224343" cy="182045"/>
                </a:xfrm>
              </p:grpSpPr>
              <p:sp>
                <p:nvSpPr>
                  <p:cNvPr id="8106" name="Google Shape;8106;p5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1" name="Shape 8111"/>
        <p:cNvGrpSpPr/>
        <p:nvPr/>
      </p:nvGrpSpPr>
      <p:grpSpPr>
        <a:xfrm>
          <a:off x="0" y="0"/>
          <a:ext cx="0" cy="0"/>
          <a:chOff x="0" y="0"/>
          <a:chExt cx="0" cy="0"/>
        </a:xfrm>
      </p:grpSpPr>
      <p:grpSp>
        <p:nvGrpSpPr>
          <p:cNvPr id="8112" name="Google Shape;8112;p57"/>
          <p:cNvGrpSpPr/>
          <p:nvPr/>
        </p:nvGrpSpPr>
        <p:grpSpPr>
          <a:xfrm>
            <a:off x="702088" y="3155922"/>
            <a:ext cx="2390414" cy="1024800"/>
            <a:chOff x="728925" y="3296613"/>
            <a:chExt cx="2390414" cy="1024800"/>
          </a:xfrm>
        </p:grpSpPr>
        <p:grpSp>
          <p:nvGrpSpPr>
            <p:cNvPr id="8113" name="Google Shape;8113;p57"/>
            <p:cNvGrpSpPr/>
            <p:nvPr/>
          </p:nvGrpSpPr>
          <p:grpSpPr>
            <a:xfrm>
              <a:off x="728925" y="3619800"/>
              <a:ext cx="2390414" cy="500893"/>
              <a:chOff x="728925" y="3619800"/>
              <a:chExt cx="2390414" cy="500893"/>
            </a:xfrm>
          </p:grpSpPr>
          <p:sp>
            <p:nvSpPr>
              <p:cNvPr id="8114" name="Google Shape;8114;p5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15" name="Google Shape;8115;p5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116" name="Google Shape;8116;p57"/>
            <p:cNvGrpSpPr/>
            <p:nvPr/>
          </p:nvGrpSpPr>
          <p:grpSpPr>
            <a:xfrm>
              <a:off x="1348050" y="3296613"/>
              <a:ext cx="1706152" cy="1024800"/>
              <a:chOff x="1348050" y="3296613"/>
              <a:chExt cx="1706152" cy="1024800"/>
            </a:xfrm>
          </p:grpSpPr>
          <p:sp>
            <p:nvSpPr>
              <p:cNvPr id="8117" name="Google Shape;8117;p5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18" name="Google Shape;8118;p5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19" name="Google Shape;8119;p5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20" name="Google Shape;8120;p5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121" name="Google Shape;8121;p5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122" name="Google Shape;8122;p57"/>
            <p:cNvGrpSpPr/>
            <p:nvPr/>
          </p:nvGrpSpPr>
          <p:grpSpPr>
            <a:xfrm>
              <a:off x="1455707" y="3654858"/>
              <a:ext cx="1491150" cy="417657"/>
              <a:chOff x="1455707" y="3654858"/>
              <a:chExt cx="1491150" cy="417657"/>
            </a:xfrm>
          </p:grpSpPr>
          <p:sp>
            <p:nvSpPr>
              <p:cNvPr id="8123" name="Google Shape;8123;p5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5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5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5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5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143" name="Google Shape;8143;p57"/>
          <p:cNvGraphicFramePr/>
          <p:nvPr/>
        </p:nvGraphicFramePr>
        <p:xfrm>
          <a:off x="5937787" y="2153834"/>
          <a:ext cx="3000000" cy="3000000"/>
        </p:xfrm>
        <a:graphic>
          <a:graphicData uri="http://schemas.openxmlformats.org/drawingml/2006/table">
            <a:tbl>
              <a:tblPr>
                <a:noFill/>
                <a:tableStyleId>{4EA67B29-5734-4191-82F5-B51FAFAD9A46}</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144" name="Google Shape;8144;p57"/>
          <p:cNvGrpSpPr/>
          <p:nvPr/>
        </p:nvGrpSpPr>
        <p:grpSpPr>
          <a:xfrm>
            <a:off x="710464" y="981599"/>
            <a:ext cx="2396505" cy="976502"/>
            <a:chOff x="749309" y="1112739"/>
            <a:chExt cx="2371603" cy="976502"/>
          </a:xfrm>
        </p:grpSpPr>
        <p:grpSp>
          <p:nvGrpSpPr>
            <p:cNvPr id="8145" name="Google Shape;8145;p57"/>
            <p:cNvGrpSpPr/>
            <p:nvPr/>
          </p:nvGrpSpPr>
          <p:grpSpPr>
            <a:xfrm>
              <a:off x="1092126" y="1112739"/>
              <a:ext cx="2028786" cy="975464"/>
              <a:chOff x="1092126" y="1112739"/>
              <a:chExt cx="2028786" cy="975464"/>
            </a:xfrm>
          </p:grpSpPr>
          <p:sp>
            <p:nvSpPr>
              <p:cNvPr id="8146" name="Google Shape;8146;p5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5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5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0" name="Google Shape;8170;p57"/>
            <p:cNvGrpSpPr/>
            <p:nvPr/>
          </p:nvGrpSpPr>
          <p:grpSpPr>
            <a:xfrm>
              <a:off x="749309" y="1112739"/>
              <a:ext cx="314700" cy="975464"/>
              <a:chOff x="749309" y="1112739"/>
              <a:chExt cx="314700" cy="975464"/>
            </a:xfrm>
          </p:grpSpPr>
          <p:sp>
            <p:nvSpPr>
              <p:cNvPr id="8171" name="Google Shape;8171;p5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5" name="Google Shape;8175;p5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179" name="Google Shape;8179;p57"/>
          <p:cNvGraphicFramePr/>
          <p:nvPr/>
        </p:nvGraphicFramePr>
        <p:xfrm>
          <a:off x="5937812" y="981584"/>
          <a:ext cx="3000000" cy="3000000"/>
        </p:xfrm>
        <a:graphic>
          <a:graphicData uri="http://schemas.openxmlformats.org/drawingml/2006/table">
            <a:tbl>
              <a:tblPr>
                <a:noFill/>
                <a:tableStyleId>{4EA67B29-5734-4191-82F5-B51FAFAD9A46}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180" name="Google Shape;8180;p57"/>
          <p:cNvGraphicFramePr/>
          <p:nvPr/>
        </p:nvGraphicFramePr>
        <p:xfrm>
          <a:off x="3358675" y="2153834"/>
          <a:ext cx="3000000" cy="3000000"/>
        </p:xfrm>
        <a:graphic>
          <a:graphicData uri="http://schemas.openxmlformats.org/drawingml/2006/table">
            <a:tbl>
              <a:tblPr>
                <a:noFill/>
                <a:tableStyleId>{4EA67B29-5734-4191-82F5-B51FAFAD9A46}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181" name="Google Shape;8181;p57"/>
          <p:cNvGrpSpPr/>
          <p:nvPr/>
        </p:nvGrpSpPr>
        <p:grpSpPr>
          <a:xfrm>
            <a:off x="3360661" y="3144795"/>
            <a:ext cx="2363377" cy="1047062"/>
            <a:chOff x="3358399" y="3285485"/>
            <a:chExt cx="2363377" cy="1047062"/>
          </a:xfrm>
        </p:grpSpPr>
        <p:grpSp>
          <p:nvGrpSpPr>
            <p:cNvPr id="8182" name="Google Shape;8182;p57"/>
            <p:cNvGrpSpPr/>
            <p:nvPr/>
          </p:nvGrpSpPr>
          <p:grpSpPr>
            <a:xfrm>
              <a:off x="3358412" y="3285485"/>
              <a:ext cx="2363244" cy="139500"/>
              <a:chOff x="3358412" y="3285485"/>
              <a:chExt cx="2363244" cy="139500"/>
            </a:xfrm>
          </p:grpSpPr>
          <p:sp>
            <p:nvSpPr>
              <p:cNvPr id="8183" name="Google Shape;8183;p5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5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5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57"/>
            <p:cNvGrpSpPr/>
            <p:nvPr/>
          </p:nvGrpSpPr>
          <p:grpSpPr>
            <a:xfrm>
              <a:off x="3358412" y="3466996"/>
              <a:ext cx="2363244" cy="139500"/>
              <a:chOff x="3358412" y="3466996"/>
              <a:chExt cx="2363244" cy="139500"/>
            </a:xfrm>
          </p:grpSpPr>
          <p:sp>
            <p:nvSpPr>
              <p:cNvPr id="8189" name="Google Shape;8189;p5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57"/>
            <p:cNvGrpSpPr/>
            <p:nvPr/>
          </p:nvGrpSpPr>
          <p:grpSpPr>
            <a:xfrm>
              <a:off x="3358412" y="3648507"/>
              <a:ext cx="2363244" cy="139500"/>
              <a:chOff x="3358412" y="3648507"/>
              <a:chExt cx="2363244" cy="139500"/>
            </a:xfrm>
          </p:grpSpPr>
          <p:sp>
            <p:nvSpPr>
              <p:cNvPr id="8195" name="Google Shape;8195;p5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0" name="Google Shape;8200;p57"/>
            <p:cNvGrpSpPr/>
            <p:nvPr/>
          </p:nvGrpSpPr>
          <p:grpSpPr>
            <a:xfrm>
              <a:off x="3358412" y="3830018"/>
              <a:ext cx="2363244" cy="139500"/>
              <a:chOff x="3358412" y="3830018"/>
              <a:chExt cx="2363244" cy="139500"/>
            </a:xfrm>
          </p:grpSpPr>
          <p:sp>
            <p:nvSpPr>
              <p:cNvPr id="8201" name="Google Shape;8201;p5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6" name="Google Shape;8206;p57"/>
            <p:cNvGrpSpPr/>
            <p:nvPr/>
          </p:nvGrpSpPr>
          <p:grpSpPr>
            <a:xfrm>
              <a:off x="3358399" y="4011514"/>
              <a:ext cx="2363377" cy="139537"/>
              <a:chOff x="3294800" y="4134603"/>
              <a:chExt cx="2638876" cy="152400"/>
            </a:xfrm>
          </p:grpSpPr>
          <p:sp>
            <p:nvSpPr>
              <p:cNvPr id="8207" name="Google Shape;8207;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57"/>
            <p:cNvGrpSpPr/>
            <p:nvPr/>
          </p:nvGrpSpPr>
          <p:grpSpPr>
            <a:xfrm>
              <a:off x="3358399" y="4193010"/>
              <a:ext cx="2363377" cy="139537"/>
              <a:chOff x="3294800" y="4134603"/>
              <a:chExt cx="2638876" cy="152400"/>
            </a:xfrm>
          </p:grpSpPr>
          <p:sp>
            <p:nvSpPr>
              <p:cNvPr id="8213" name="Google Shape;8213;p5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218" name="Google Shape;8218;p57"/>
          <p:cNvGraphicFramePr/>
          <p:nvPr/>
        </p:nvGraphicFramePr>
        <p:xfrm>
          <a:off x="711463" y="2153834"/>
          <a:ext cx="3000000" cy="3000000"/>
        </p:xfrm>
        <a:graphic>
          <a:graphicData uri="http://schemas.openxmlformats.org/drawingml/2006/table">
            <a:tbl>
              <a:tblPr>
                <a:noFill/>
                <a:tableStyleId>{4EA67B29-5734-4191-82F5-B51FAFAD9A46}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219" name="Google Shape;8219;p57"/>
          <p:cNvGrpSpPr/>
          <p:nvPr/>
        </p:nvGrpSpPr>
        <p:grpSpPr>
          <a:xfrm>
            <a:off x="4161132" y="2557649"/>
            <a:ext cx="1302095" cy="60959"/>
            <a:chOff x="3558802" y="4011427"/>
            <a:chExt cx="1866000" cy="111300"/>
          </a:xfrm>
        </p:grpSpPr>
        <p:sp>
          <p:nvSpPr>
            <p:cNvPr id="8220" name="Google Shape;8220;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57"/>
          <p:cNvGrpSpPr/>
          <p:nvPr/>
        </p:nvGrpSpPr>
        <p:grpSpPr>
          <a:xfrm>
            <a:off x="4706620" y="2839808"/>
            <a:ext cx="914340" cy="60959"/>
            <a:chOff x="3558802" y="4011427"/>
            <a:chExt cx="1866000" cy="111300"/>
          </a:xfrm>
        </p:grpSpPr>
        <p:sp>
          <p:nvSpPr>
            <p:cNvPr id="8223" name="Google Shape;8223;p5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5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5" name="Google Shape;8225;p57"/>
          <p:cNvGrpSpPr/>
          <p:nvPr/>
        </p:nvGrpSpPr>
        <p:grpSpPr>
          <a:xfrm>
            <a:off x="5871419" y="3167606"/>
            <a:ext cx="2522867" cy="1001454"/>
            <a:chOff x="1904318" y="789980"/>
            <a:chExt cx="1489472" cy="606868"/>
          </a:xfrm>
        </p:grpSpPr>
        <p:cxnSp>
          <p:nvCxnSpPr>
            <p:cNvPr id="8226" name="Google Shape;8226;p5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227" name="Google Shape;8227;p5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228" name="Google Shape;8228;p5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229" name="Google Shape;8229;p5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230" name="Google Shape;8230;p5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231" name="Google Shape;8231;p5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232" name="Google Shape;8232;p5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233" name="Google Shape;8233;p5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5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5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240" name="Google Shape;8240;p5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241" name="Google Shape;8241;p5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242" name="Google Shape;8242;p5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57"/>
          <p:cNvGrpSpPr/>
          <p:nvPr/>
        </p:nvGrpSpPr>
        <p:grpSpPr>
          <a:xfrm>
            <a:off x="3355824" y="951642"/>
            <a:ext cx="2363393" cy="1005865"/>
            <a:chOff x="3292400" y="1193188"/>
            <a:chExt cx="2615240" cy="1131075"/>
          </a:xfrm>
        </p:grpSpPr>
        <p:sp>
          <p:nvSpPr>
            <p:cNvPr id="8244" name="Google Shape;8244;p5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5" name="Google Shape;8245;p5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46" name="Google Shape;8246;p5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247" name="Google Shape;8247;p5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248" name="Google Shape;8248;p5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249" name="Google Shape;8249;p5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250" name="Google Shape;8250;p5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251" name="Google Shape;8251;p5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252" name="Google Shape;8252;p5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253" name="Google Shape;8253;p5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254" name="Google Shape;8254;p5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255" name="Google Shape;8255;p5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256" name="Google Shape;8256;p5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257" name="Google Shape;8257;p5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258" name="Google Shape;8258;p57"/>
            <p:cNvGrpSpPr/>
            <p:nvPr/>
          </p:nvGrpSpPr>
          <p:grpSpPr>
            <a:xfrm>
              <a:off x="3748438" y="1378608"/>
              <a:ext cx="2159202" cy="903971"/>
              <a:chOff x="1683525" y="2179850"/>
              <a:chExt cx="4519050" cy="2134525"/>
            </a:xfrm>
          </p:grpSpPr>
          <p:sp>
            <p:nvSpPr>
              <p:cNvPr id="8259" name="Google Shape;8259;p5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0" name="Google Shape;8260;p5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1" name="Google Shape;8261;p5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2" name="Google Shape;8262;p5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3" name="Google Shape;8263;p5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4" name="Google Shape;8264;p5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5" name="Google Shape;8265;p5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6" name="Google Shape;8266;p5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7" name="Google Shape;8267;p5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8" name="Google Shape;8268;p5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69" name="Google Shape;8269;p5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270" name="Google Shape;8270;p5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4" name="Shape 8274"/>
        <p:cNvGrpSpPr/>
        <p:nvPr/>
      </p:nvGrpSpPr>
      <p:grpSpPr>
        <a:xfrm>
          <a:off x="0" y="0"/>
          <a:ext cx="0" cy="0"/>
          <a:chOff x="0" y="0"/>
          <a:chExt cx="0" cy="0"/>
        </a:xfrm>
      </p:grpSpPr>
      <p:grpSp>
        <p:nvGrpSpPr>
          <p:cNvPr id="8275" name="Google Shape;8275;p58"/>
          <p:cNvGrpSpPr/>
          <p:nvPr/>
        </p:nvGrpSpPr>
        <p:grpSpPr>
          <a:xfrm>
            <a:off x="4796690" y="970936"/>
            <a:ext cx="745431" cy="718863"/>
            <a:chOff x="4249973" y="1201875"/>
            <a:chExt cx="1958568" cy="1888762"/>
          </a:xfrm>
        </p:grpSpPr>
        <p:sp>
          <p:nvSpPr>
            <p:cNvPr id="8276" name="Google Shape;8276;p5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7" name="Google Shape;8277;p58"/>
            <p:cNvGrpSpPr/>
            <p:nvPr/>
          </p:nvGrpSpPr>
          <p:grpSpPr>
            <a:xfrm>
              <a:off x="5853086" y="1789142"/>
              <a:ext cx="355454" cy="1048099"/>
              <a:chOff x="5576108" y="2016725"/>
              <a:chExt cx="565200" cy="1666560"/>
            </a:xfrm>
          </p:grpSpPr>
          <p:sp>
            <p:nvSpPr>
              <p:cNvPr id="8278" name="Google Shape;8278;p5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79" name="Google Shape;8279;p5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58"/>
            <p:cNvGrpSpPr/>
            <p:nvPr/>
          </p:nvGrpSpPr>
          <p:grpSpPr>
            <a:xfrm>
              <a:off x="4869455" y="2691676"/>
              <a:ext cx="1013897" cy="398961"/>
              <a:chOff x="4012057" y="3451825"/>
              <a:chExt cx="1612175" cy="634379"/>
            </a:xfrm>
          </p:grpSpPr>
          <p:sp>
            <p:nvSpPr>
              <p:cNvPr id="8281" name="Google Shape;8281;p5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82" name="Google Shape;8282;p5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3" name="Google Shape;8283;p58"/>
            <p:cNvGrpSpPr/>
            <p:nvPr/>
          </p:nvGrpSpPr>
          <p:grpSpPr>
            <a:xfrm>
              <a:off x="4276937" y="2155961"/>
              <a:ext cx="651965" cy="891358"/>
              <a:chOff x="3069908" y="2599997"/>
              <a:chExt cx="1036675" cy="1417328"/>
            </a:xfrm>
          </p:grpSpPr>
          <p:sp>
            <p:nvSpPr>
              <p:cNvPr id="8284" name="Google Shape;8284;p5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85" name="Google Shape;8285;p5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58"/>
            <p:cNvGrpSpPr/>
            <p:nvPr/>
          </p:nvGrpSpPr>
          <p:grpSpPr>
            <a:xfrm>
              <a:off x="5054918" y="1201875"/>
              <a:ext cx="999548" cy="602711"/>
              <a:chOff x="4306958" y="1082925"/>
              <a:chExt cx="1589359" cy="958358"/>
            </a:xfrm>
          </p:grpSpPr>
          <p:sp>
            <p:nvSpPr>
              <p:cNvPr id="8287" name="Google Shape;8287;p5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88" name="Google Shape;8288;p5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58"/>
            <p:cNvGrpSpPr/>
            <p:nvPr/>
          </p:nvGrpSpPr>
          <p:grpSpPr>
            <a:xfrm>
              <a:off x="4249973" y="1303451"/>
              <a:ext cx="799317" cy="841334"/>
              <a:chOff x="3027033" y="1244439"/>
              <a:chExt cx="1270977" cy="1337786"/>
            </a:xfrm>
          </p:grpSpPr>
          <p:sp>
            <p:nvSpPr>
              <p:cNvPr id="8290" name="Google Shape;8290;p5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91" name="Google Shape;8291;p5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92" name="Google Shape;8292;p58"/>
          <p:cNvGrpSpPr/>
          <p:nvPr/>
        </p:nvGrpSpPr>
        <p:grpSpPr>
          <a:xfrm>
            <a:off x="713063" y="1849386"/>
            <a:ext cx="761767" cy="729896"/>
            <a:chOff x="2657744" y="2337745"/>
            <a:chExt cx="832987" cy="798137"/>
          </a:xfrm>
        </p:grpSpPr>
        <p:sp>
          <p:nvSpPr>
            <p:cNvPr id="8293" name="Google Shape;8293;p5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5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58"/>
          <p:cNvGrpSpPr/>
          <p:nvPr/>
        </p:nvGrpSpPr>
        <p:grpSpPr>
          <a:xfrm>
            <a:off x="3224027" y="1852592"/>
            <a:ext cx="685569" cy="723586"/>
            <a:chOff x="3398134" y="2057755"/>
            <a:chExt cx="704087" cy="743130"/>
          </a:xfrm>
        </p:grpSpPr>
        <p:grpSp>
          <p:nvGrpSpPr>
            <p:cNvPr id="8300" name="Google Shape;8300;p58"/>
            <p:cNvGrpSpPr/>
            <p:nvPr/>
          </p:nvGrpSpPr>
          <p:grpSpPr>
            <a:xfrm>
              <a:off x="3398134" y="2290183"/>
              <a:ext cx="315300" cy="219900"/>
              <a:chOff x="3398134" y="2290183"/>
              <a:chExt cx="315300" cy="219900"/>
            </a:xfrm>
          </p:grpSpPr>
          <p:sp>
            <p:nvSpPr>
              <p:cNvPr id="8301" name="Google Shape;8301;p5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302" name="Google Shape;8302;p58"/>
              <p:cNvCxnSpPr>
                <a:stCxn id="830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303" name="Google Shape;8303;p58"/>
            <p:cNvGrpSpPr/>
            <p:nvPr/>
          </p:nvGrpSpPr>
          <p:grpSpPr>
            <a:xfrm>
              <a:off x="3547823" y="2467358"/>
              <a:ext cx="219900" cy="333527"/>
              <a:chOff x="3547823" y="2467358"/>
              <a:chExt cx="219900" cy="333527"/>
            </a:xfrm>
          </p:grpSpPr>
          <p:sp>
            <p:nvSpPr>
              <p:cNvPr id="8304" name="Google Shape;8304;p5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305" name="Google Shape;8305;p5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306" name="Google Shape;8306;p58"/>
            <p:cNvGrpSpPr/>
            <p:nvPr/>
          </p:nvGrpSpPr>
          <p:grpSpPr>
            <a:xfrm>
              <a:off x="3734138" y="2467358"/>
              <a:ext cx="219900" cy="333527"/>
              <a:chOff x="3734138" y="2467358"/>
              <a:chExt cx="219900" cy="333527"/>
            </a:xfrm>
          </p:grpSpPr>
          <p:sp>
            <p:nvSpPr>
              <p:cNvPr id="8307" name="Google Shape;8307;p5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308" name="Google Shape;8308;p5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309" name="Google Shape;8309;p58"/>
            <p:cNvGrpSpPr/>
            <p:nvPr/>
          </p:nvGrpSpPr>
          <p:grpSpPr>
            <a:xfrm>
              <a:off x="3787560" y="2288011"/>
              <a:ext cx="314661" cy="219900"/>
              <a:chOff x="3787560" y="2288011"/>
              <a:chExt cx="314661" cy="219900"/>
            </a:xfrm>
          </p:grpSpPr>
          <p:sp>
            <p:nvSpPr>
              <p:cNvPr id="8310" name="Google Shape;8310;p5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311" name="Google Shape;8311;p5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312" name="Google Shape;8312;p58"/>
            <p:cNvGrpSpPr/>
            <p:nvPr/>
          </p:nvGrpSpPr>
          <p:grpSpPr>
            <a:xfrm>
              <a:off x="3637290" y="2057755"/>
              <a:ext cx="219900" cy="335499"/>
              <a:chOff x="3637290" y="2057755"/>
              <a:chExt cx="219900" cy="335499"/>
            </a:xfrm>
          </p:grpSpPr>
          <p:sp>
            <p:nvSpPr>
              <p:cNvPr id="8313" name="Google Shape;8313;p5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314" name="Google Shape;8314;p5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315" name="Google Shape;8315;p58"/>
          <p:cNvGrpSpPr/>
          <p:nvPr/>
        </p:nvGrpSpPr>
        <p:grpSpPr>
          <a:xfrm>
            <a:off x="4899249" y="1859288"/>
            <a:ext cx="710153" cy="710153"/>
            <a:chOff x="5007123" y="2079403"/>
            <a:chExt cx="687600" cy="687600"/>
          </a:xfrm>
        </p:grpSpPr>
        <p:sp>
          <p:nvSpPr>
            <p:cNvPr id="8316" name="Google Shape;8316;p5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58"/>
          <p:cNvGrpSpPr/>
          <p:nvPr/>
        </p:nvGrpSpPr>
        <p:grpSpPr>
          <a:xfrm>
            <a:off x="5708687" y="1853794"/>
            <a:ext cx="720998" cy="721183"/>
            <a:chOff x="5797446" y="2063053"/>
            <a:chExt cx="698100" cy="698280"/>
          </a:xfrm>
        </p:grpSpPr>
        <p:sp>
          <p:nvSpPr>
            <p:cNvPr id="8321" name="Google Shape;8321;p5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5" name="Google Shape;8325;p58"/>
          <p:cNvGrpSpPr/>
          <p:nvPr/>
        </p:nvGrpSpPr>
        <p:grpSpPr>
          <a:xfrm>
            <a:off x="8153834" y="3499399"/>
            <a:ext cx="280585" cy="673164"/>
            <a:chOff x="8075075" y="3754290"/>
            <a:chExt cx="255612" cy="613194"/>
          </a:xfrm>
        </p:grpSpPr>
        <p:grpSp>
          <p:nvGrpSpPr>
            <p:cNvPr id="8326" name="Google Shape;8326;p58"/>
            <p:cNvGrpSpPr/>
            <p:nvPr/>
          </p:nvGrpSpPr>
          <p:grpSpPr>
            <a:xfrm>
              <a:off x="8075075" y="3754290"/>
              <a:ext cx="255612" cy="613194"/>
              <a:chOff x="8075075" y="3754290"/>
              <a:chExt cx="255612" cy="613194"/>
            </a:xfrm>
          </p:grpSpPr>
          <p:sp>
            <p:nvSpPr>
              <p:cNvPr id="8327" name="Google Shape;8327;p5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9" name="Google Shape;8329;p5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58"/>
          <p:cNvGrpSpPr/>
          <p:nvPr/>
        </p:nvGrpSpPr>
        <p:grpSpPr>
          <a:xfrm>
            <a:off x="5270892" y="3488196"/>
            <a:ext cx="470352" cy="683745"/>
            <a:chOff x="1697726" y="3244179"/>
            <a:chExt cx="788124" cy="1146069"/>
          </a:xfrm>
        </p:grpSpPr>
        <p:sp>
          <p:nvSpPr>
            <p:cNvPr id="8331" name="Google Shape;8331;p5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5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3" name="Google Shape;8333;p58"/>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4" name="Google Shape;8334;p58"/>
          <p:cNvGrpSpPr/>
          <p:nvPr/>
        </p:nvGrpSpPr>
        <p:grpSpPr>
          <a:xfrm>
            <a:off x="5892043" y="3499398"/>
            <a:ext cx="293891" cy="293845"/>
            <a:chOff x="6134814" y="3754290"/>
            <a:chExt cx="293891" cy="293845"/>
          </a:xfrm>
        </p:grpSpPr>
        <p:sp>
          <p:nvSpPr>
            <p:cNvPr id="8335" name="Google Shape;8335;p5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58"/>
          <p:cNvGrpSpPr/>
          <p:nvPr/>
        </p:nvGrpSpPr>
        <p:grpSpPr>
          <a:xfrm>
            <a:off x="5892043" y="3878069"/>
            <a:ext cx="293891" cy="293891"/>
            <a:chOff x="6134814" y="4086186"/>
            <a:chExt cx="293891" cy="293891"/>
          </a:xfrm>
        </p:grpSpPr>
        <p:sp>
          <p:nvSpPr>
            <p:cNvPr id="8338" name="Google Shape;8338;p5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0" name="Google Shape;8340;p58"/>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8"/>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2" name="Google Shape;8342;p58"/>
          <p:cNvGrpSpPr/>
          <p:nvPr/>
        </p:nvGrpSpPr>
        <p:grpSpPr>
          <a:xfrm>
            <a:off x="7817018" y="2706762"/>
            <a:ext cx="622883" cy="621944"/>
            <a:chOff x="1187048" y="238125"/>
            <a:chExt cx="5256397" cy="5248476"/>
          </a:xfrm>
        </p:grpSpPr>
        <p:sp>
          <p:nvSpPr>
            <p:cNvPr id="8343" name="Google Shape;8343;p5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7" name="Google Shape;8347;p58"/>
          <p:cNvGrpSpPr/>
          <p:nvPr/>
        </p:nvGrpSpPr>
        <p:grpSpPr>
          <a:xfrm>
            <a:off x="2274123" y="2716370"/>
            <a:ext cx="1310987" cy="612407"/>
            <a:chOff x="238125" y="1188750"/>
            <a:chExt cx="7140450" cy="3335550"/>
          </a:xfrm>
        </p:grpSpPr>
        <p:sp>
          <p:nvSpPr>
            <p:cNvPr id="8348" name="Google Shape;8348;p5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58"/>
          <p:cNvGrpSpPr/>
          <p:nvPr/>
        </p:nvGrpSpPr>
        <p:grpSpPr>
          <a:xfrm>
            <a:off x="6599995" y="2706925"/>
            <a:ext cx="1110299" cy="621702"/>
            <a:chOff x="238125" y="1335475"/>
            <a:chExt cx="5418735" cy="3034175"/>
          </a:xfrm>
        </p:grpSpPr>
        <p:sp>
          <p:nvSpPr>
            <p:cNvPr id="8354" name="Google Shape;8354;p5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7" name="Google Shape;8357;p58"/>
          <p:cNvGrpSpPr/>
          <p:nvPr/>
        </p:nvGrpSpPr>
        <p:grpSpPr>
          <a:xfrm>
            <a:off x="5417655" y="2703822"/>
            <a:ext cx="1074451" cy="627181"/>
            <a:chOff x="5359127" y="2910889"/>
            <a:chExt cx="1097723" cy="640831"/>
          </a:xfrm>
        </p:grpSpPr>
        <p:grpSp>
          <p:nvGrpSpPr>
            <p:cNvPr id="8358" name="Google Shape;8358;p58"/>
            <p:cNvGrpSpPr/>
            <p:nvPr/>
          </p:nvGrpSpPr>
          <p:grpSpPr>
            <a:xfrm>
              <a:off x="5929791" y="3263088"/>
              <a:ext cx="527060" cy="287097"/>
              <a:chOff x="5929791" y="3263088"/>
              <a:chExt cx="527060" cy="287097"/>
            </a:xfrm>
          </p:grpSpPr>
          <p:sp>
            <p:nvSpPr>
              <p:cNvPr id="8359" name="Google Shape;8359;p5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60" name="Google Shape;8360;p5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361" name="Google Shape;8361;p58"/>
            <p:cNvGrpSpPr/>
            <p:nvPr/>
          </p:nvGrpSpPr>
          <p:grpSpPr>
            <a:xfrm>
              <a:off x="5359127" y="3263089"/>
              <a:ext cx="526428" cy="288631"/>
              <a:chOff x="5359127" y="3263089"/>
              <a:chExt cx="526428" cy="288631"/>
            </a:xfrm>
          </p:grpSpPr>
          <p:sp>
            <p:nvSpPr>
              <p:cNvPr id="8362" name="Google Shape;8362;p5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63" name="Google Shape;8363;p5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364" name="Google Shape;8364;p58"/>
            <p:cNvGrpSpPr/>
            <p:nvPr/>
          </p:nvGrpSpPr>
          <p:grpSpPr>
            <a:xfrm>
              <a:off x="5551525" y="2910889"/>
              <a:ext cx="520901" cy="610283"/>
              <a:chOff x="5551525" y="2910889"/>
              <a:chExt cx="520901" cy="610283"/>
            </a:xfrm>
          </p:grpSpPr>
          <p:sp>
            <p:nvSpPr>
              <p:cNvPr id="8365" name="Google Shape;8365;p5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66" name="Google Shape;8366;p5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367" name="Google Shape;8367;p58"/>
            <p:cNvGrpSpPr/>
            <p:nvPr/>
          </p:nvGrpSpPr>
          <p:grpSpPr>
            <a:xfrm>
              <a:off x="5743962" y="2919100"/>
              <a:ext cx="623674" cy="284502"/>
              <a:chOff x="5743962" y="2919100"/>
              <a:chExt cx="623674" cy="284502"/>
            </a:xfrm>
          </p:grpSpPr>
          <p:sp>
            <p:nvSpPr>
              <p:cNvPr id="8368" name="Google Shape;8368;p5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369" name="Google Shape;8369;p5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370" name="Google Shape;8370;p58"/>
          <p:cNvGrpSpPr/>
          <p:nvPr/>
        </p:nvGrpSpPr>
        <p:grpSpPr>
          <a:xfrm>
            <a:off x="7568868" y="1854534"/>
            <a:ext cx="874976" cy="719600"/>
            <a:chOff x="7608988" y="2093194"/>
            <a:chExt cx="817276" cy="672147"/>
          </a:xfrm>
        </p:grpSpPr>
        <p:cxnSp>
          <p:nvCxnSpPr>
            <p:cNvPr id="8371" name="Google Shape;8371;p5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72" name="Google Shape;8372;p5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73" name="Google Shape;8373;p5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74" name="Google Shape;8374;p5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375" name="Google Shape;8375;p5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376" name="Google Shape;8376;p5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377" name="Google Shape;8377;p58"/>
            <p:cNvGrpSpPr/>
            <p:nvPr/>
          </p:nvGrpSpPr>
          <p:grpSpPr>
            <a:xfrm>
              <a:off x="7721175" y="2093194"/>
              <a:ext cx="599587" cy="623846"/>
              <a:chOff x="7721175" y="2093194"/>
              <a:chExt cx="599587" cy="623846"/>
            </a:xfrm>
          </p:grpSpPr>
          <p:grpSp>
            <p:nvGrpSpPr>
              <p:cNvPr id="8378" name="Google Shape;8378;p58"/>
              <p:cNvGrpSpPr/>
              <p:nvPr/>
            </p:nvGrpSpPr>
            <p:grpSpPr>
              <a:xfrm>
                <a:off x="7721175" y="2093194"/>
                <a:ext cx="291605" cy="623846"/>
                <a:chOff x="9405575" y="2061418"/>
                <a:chExt cx="291605" cy="623846"/>
              </a:xfrm>
            </p:grpSpPr>
            <p:sp>
              <p:nvSpPr>
                <p:cNvPr id="8379" name="Google Shape;8379;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58"/>
              <p:cNvGrpSpPr/>
              <p:nvPr/>
            </p:nvGrpSpPr>
            <p:grpSpPr>
              <a:xfrm flipH="1">
                <a:off x="8029157" y="2093194"/>
                <a:ext cx="291605" cy="623846"/>
                <a:chOff x="9405575" y="2061418"/>
                <a:chExt cx="291605" cy="623846"/>
              </a:xfrm>
            </p:grpSpPr>
            <p:sp>
              <p:nvSpPr>
                <p:cNvPr id="8387" name="Google Shape;8387;p5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94" name="Google Shape;8394;p58"/>
          <p:cNvGrpSpPr/>
          <p:nvPr/>
        </p:nvGrpSpPr>
        <p:grpSpPr>
          <a:xfrm>
            <a:off x="4013304" y="970936"/>
            <a:ext cx="712557" cy="785901"/>
            <a:chOff x="4206459" y="1191441"/>
            <a:chExt cx="712557" cy="785901"/>
          </a:xfrm>
        </p:grpSpPr>
        <p:sp>
          <p:nvSpPr>
            <p:cNvPr id="8395" name="Google Shape;8395;p5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9" name="Google Shape;8399;p58"/>
            <p:cNvGrpSpPr/>
            <p:nvPr/>
          </p:nvGrpSpPr>
          <p:grpSpPr>
            <a:xfrm>
              <a:off x="4644280" y="1290523"/>
              <a:ext cx="143716" cy="29463"/>
              <a:chOff x="4644280" y="1290523"/>
              <a:chExt cx="143716" cy="29463"/>
            </a:xfrm>
          </p:grpSpPr>
          <p:sp>
            <p:nvSpPr>
              <p:cNvPr id="8400" name="Google Shape;8400;p5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58"/>
            <p:cNvGrpSpPr/>
            <p:nvPr/>
          </p:nvGrpSpPr>
          <p:grpSpPr>
            <a:xfrm>
              <a:off x="4356567" y="1191441"/>
              <a:ext cx="143690" cy="29488"/>
              <a:chOff x="4356567" y="1191441"/>
              <a:chExt cx="143690" cy="29488"/>
            </a:xfrm>
          </p:grpSpPr>
          <p:sp>
            <p:nvSpPr>
              <p:cNvPr id="8405" name="Google Shape;8405;p5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58"/>
            <p:cNvGrpSpPr/>
            <p:nvPr/>
          </p:nvGrpSpPr>
          <p:grpSpPr>
            <a:xfrm>
              <a:off x="4339009" y="1863727"/>
              <a:ext cx="143703" cy="29476"/>
              <a:chOff x="4339009" y="1863727"/>
              <a:chExt cx="143703" cy="29476"/>
            </a:xfrm>
          </p:grpSpPr>
          <p:sp>
            <p:nvSpPr>
              <p:cNvPr id="8410" name="Google Shape;8410;p5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4" name="Google Shape;8414;p58"/>
            <p:cNvGrpSpPr/>
            <p:nvPr/>
          </p:nvGrpSpPr>
          <p:grpSpPr>
            <a:xfrm>
              <a:off x="4206459" y="1607315"/>
              <a:ext cx="29539" cy="142899"/>
              <a:chOff x="4206459" y="1607315"/>
              <a:chExt cx="29539" cy="142899"/>
            </a:xfrm>
          </p:grpSpPr>
          <p:sp>
            <p:nvSpPr>
              <p:cNvPr id="8415" name="Google Shape;8415;p5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5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9" name="Google Shape;8419;p5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3" name="Google Shape;8423;p58"/>
            <p:cNvGrpSpPr/>
            <p:nvPr/>
          </p:nvGrpSpPr>
          <p:grpSpPr>
            <a:xfrm>
              <a:off x="4889463" y="1423737"/>
              <a:ext cx="29552" cy="142899"/>
              <a:chOff x="4889463" y="1423737"/>
              <a:chExt cx="29552" cy="142899"/>
            </a:xfrm>
          </p:grpSpPr>
          <p:sp>
            <p:nvSpPr>
              <p:cNvPr id="8424" name="Google Shape;8424;p5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58"/>
            <p:cNvGrpSpPr/>
            <p:nvPr/>
          </p:nvGrpSpPr>
          <p:grpSpPr>
            <a:xfrm>
              <a:off x="4771663" y="1876896"/>
              <a:ext cx="108651" cy="100447"/>
              <a:chOff x="4771663" y="1876896"/>
              <a:chExt cx="108651" cy="100447"/>
            </a:xfrm>
          </p:grpSpPr>
          <p:sp>
            <p:nvSpPr>
              <p:cNvPr id="8429" name="Google Shape;8429;p5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5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5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3" name="Google Shape;8433;p58"/>
          <p:cNvGrpSpPr/>
          <p:nvPr/>
        </p:nvGrpSpPr>
        <p:grpSpPr>
          <a:xfrm>
            <a:off x="4008780" y="1854159"/>
            <a:ext cx="791287" cy="720350"/>
            <a:chOff x="267375" y="1071875"/>
            <a:chExt cx="470500" cy="428550"/>
          </a:xfrm>
        </p:grpSpPr>
        <p:sp>
          <p:nvSpPr>
            <p:cNvPr id="8434" name="Google Shape;8434;p5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58"/>
          <p:cNvGrpSpPr/>
          <p:nvPr/>
        </p:nvGrpSpPr>
        <p:grpSpPr>
          <a:xfrm>
            <a:off x="709275" y="3498789"/>
            <a:ext cx="1408444" cy="673166"/>
            <a:chOff x="712664" y="3693287"/>
            <a:chExt cx="1460738" cy="698160"/>
          </a:xfrm>
        </p:grpSpPr>
        <p:grpSp>
          <p:nvGrpSpPr>
            <p:cNvPr id="8443" name="Google Shape;8443;p58"/>
            <p:cNvGrpSpPr/>
            <p:nvPr/>
          </p:nvGrpSpPr>
          <p:grpSpPr>
            <a:xfrm>
              <a:off x="1380079" y="4133090"/>
              <a:ext cx="234048" cy="258099"/>
              <a:chOff x="1380079" y="4133090"/>
              <a:chExt cx="234048" cy="258099"/>
            </a:xfrm>
          </p:grpSpPr>
          <p:sp>
            <p:nvSpPr>
              <p:cNvPr id="8444" name="Google Shape;8444;p5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58"/>
            <p:cNvGrpSpPr/>
            <p:nvPr/>
          </p:nvGrpSpPr>
          <p:grpSpPr>
            <a:xfrm>
              <a:off x="884610" y="3864082"/>
              <a:ext cx="1118566" cy="527275"/>
              <a:chOff x="890961" y="3865463"/>
              <a:chExt cx="1115221" cy="525698"/>
            </a:xfrm>
          </p:grpSpPr>
          <p:sp>
            <p:nvSpPr>
              <p:cNvPr id="8448" name="Google Shape;8448;p5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58"/>
            <p:cNvGrpSpPr/>
            <p:nvPr/>
          </p:nvGrpSpPr>
          <p:grpSpPr>
            <a:xfrm>
              <a:off x="712664" y="3693287"/>
              <a:ext cx="1460738" cy="698160"/>
              <a:chOff x="712664" y="3693025"/>
              <a:chExt cx="1460738" cy="698160"/>
            </a:xfrm>
          </p:grpSpPr>
          <p:sp>
            <p:nvSpPr>
              <p:cNvPr id="8452" name="Google Shape;8452;p5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5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5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58" name="Google Shape;8458;p58"/>
          <p:cNvGrpSpPr/>
          <p:nvPr/>
        </p:nvGrpSpPr>
        <p:grpSpPr>
          <a:xfrm>
            <a:off x="3146990" y="970936"/>
            <a:ext cx="795485" cy="738831"/>
            <a:chOff x="3348603" y="1236445"/>
            <a:chExt cx="749256" cy="695894"/>
          </a:xfrm>
        </p:grpSpPr>
        <p:grpSp>
          <p:nvGrpSpPr>
            <p:cNvPr id="8459" name="Google Shape;8459;p58"/>
            <p:cNvGrpSpPr/>
            <p:nvPr/>
          </p:nvGrpSpPr>
          <p:grpSpPr>
            <a:xfrm>
              <a:off x="3583779" y="1236445"/>
              <a:ext cx="293795" cy="285811"/>
              <a:chOff x="3750225" y="1774000"/>
              <a:chExt cx="149575" cy="145525"/>
            </a:xfrm>
          </p:grpSpPr>
          <p:sp>
            <p:nvSpPr>
              <p:cNvPr id="8460" name="Google Shape;8460;p5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2" name="Google Shape;8462;p58"/>
            <p:cNvGrpSpPr/>
            <p:nvPr/>
          </p:nvGrpSpPr>
          <p:grpSpPr>
            <a:xfrm>
              <a:off x="3775534" y="1462599"/>
              <a:ext cx="322325" cy="285958"/>
              <a:chOff x="3847850" y="1889150"/>
              <a:chExt cx="164100" cy="145600"/>
            </a:xfrm>
          </p:grpSpPr>
          <p:sp>
            <p:nvSpPr>
              <p:cNvPr id="8463" name="Google Shape;8463;p5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5" name="Google Shape;8465;p58"/>
            <p:cNvGrpSpPr/>
            <p:nvPr/>
          </p:nvGrpSpPr>
          <p:grpSpPr>
            <a:xfrm>
              <a:off x="3545329" y="1646528"/>
              <a:ext cx="293746" cy="285811"/>
              <a:chOff x="3730650" y="1982800"/>
              <a:chExt cx="149550" cy="145525"/>
            </a:xfrm>
          </p:grpSpPr>
          <p:sp>
            <p:nvSpPr>
              <p:cNvPr id="8466" name="Google Shape;8466;p5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58"/>
            <p:cNvGrpSpPr/>
            <p:nvPr/>
          </p:nvGrpSpPr>
          <p:grpSpPr>
            <a:xfrm>
              <a:off x="3348603" y="1415046"/>
              <a:ext cx="294384" cy="284387"/>
              <a:chOff x="3630494" y="1864938"/>
              <a:chExt cx="149875" cy="144800"/>
            </a:xfrm>
          </p:grpSpPr>
          <p:sp>
            <p:nvSpPr>
              <p:cNvPr id="8469" name="Google Shape;8469;p5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71" name="Google Shape;8471;p58"/>
          <p:cNvGrpSpPr/>
          <p:nvPr/>
        </p:nvGrpSpPr>
        <p:grpSpPr>
          <a:xfrm>
            <a:off x="2268517" y="3493832"/>
            <a:ext cx="1324924" cy="678083"/>
            <a:chOff x="2413923" y="3711366"/>
            <a:chExt cx="1374117" cy="703260"/>
          </a:xfrm>
        </p:grpSpPr>
        <p:grpSp>
          <p:nvGrpSpPr>
            <p:cNvPr id="8472" name="Google Shape;8472;p58"/>
            <p:cNvGrpSpPr/>
            <p:nvPr/>
          </p:nvGrpSpPr>
          <p:grpSpPr>
            <a:xfrm>
              <a:off x="2413923" y="3711366"/>
              <a:ext cx="1374117" cy="703260"/>
              <a:chOff x="2413923" y="3711366"/>
              <a:chExt cx="1374117" cy="703260"/>
            </a:xfrm>
          </p:grpSpPr>
          <p:sp>
            <p:nvSpPr>
              <p:cNvPr id="8473" name="Google Shape;8473;p5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4" name="Google Shape;8474;p58"/>
              <p:cNvGrpSpPr/>
              <p:nvPr/>
            </p:nvGrpSpPr>
            <p:grpSpPr>
              <a:xfrm>
                <a:off x="2600284" y="3808654"/>
                <a:ext cx="234506" cy="138009"/>
                <a:chOff x="2600284" y="3808654"/>
                <a:chExt cx="234506" cy="138009"/>
              </a:xfrm>
            </p:grpSpPr>
            <p:sp>
              <p:nvSpPr>
                <p:cNvPr id="8475" name="Google Shape;8475;p5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76" name="Google Shape;8476;p5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77" name="Google Shape;8477;p58"/>
              <p:cNvGrpSpPr/>
              <p:nvPr/>
            </p:nvGrpSpPr>
            <p:grpSpPr>
              <a:xfrm>
                <a:off x="3359659" y="3805664"/>
                <a:ext cx="232294" cy="141000"/>
                <a:chOff x="3359659" y="3805664"/>
                <a:chExt cx="232294" cy="141000"/>
              </a:xfrm>
            </p:grpSpPr>
            <p:sp>
              <p:nvSpPr>
                <p:cNvPr id="8478" name="Google Shape;8478;p5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79" name="Google Shape;8479;p5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80" name="Google Shape;8480;p58"/>
              <p:cNvGrpSpPr/>
              <p:nvPr/>
            </p:nvGrpSpPr>
            <p:grpSpPr>
              <a:xfrm>
                <a:off x="3067316" y="3711366"/>
                <a:ext cx="66900" cy="166809"/>
                <a:chOff x="3067316" y="3711366"/>
                <a:chExt cx="66900" cy="166809"/>
              </a:xfrm>
            </p:grpSpPr>
            <p:sp>
              <p:nvSpPr>
                <p:cNvPr id="8481" name="Google Shape;8481;p5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82" name="Google Shape;8482;p5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83" name="Google Shape;8483;p58"/>
              <p:cNvGrpSpPr/>
              <p:nvPr/>
            </p:nvGrpSpPr>
            <p:grpSpPr>
              <a:xfrm>
                <a:off x="2413923" y="4058666"/>
                <a:ext cx="224119" cy="66900"/>
                <a:chOff x="2413923" y="4058666"/>
                <a:chExt cx="224119" cy="66900"/>
              </a:xfrm>
            </p:grpSpPr>
            <p:sp>
              <p:nvSpPr>
                <p:cNvPr id="8484" name="Google Shape;8484;p5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85" name="Google Shape;8485;p5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486" name="Google Shape;8486;p58"/>
              <p:cNvGrpSpPr/>
              <p:nvPr/>
            </p:nvGrpSpPr>
            <p:grpSpPr>
              <a:xfrm>
                <a:off x="3564643" y="4058666"/>
                <a:ext cx="223397" cy="66900"/>
                <a:chOff x="3564643" y="4058666"/>
                <a:chExt cx="223397" cy="66900"/>
              </a:xfrm>
            </p:grpSpPr>
            <p:sp>
              <p:nvSpPr>
                <p:cNvPr id="8487" name="Google Shape;8487;p5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88" name="Google Shape;8488;p5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489" name="Google Shape;8489;p58"/>
            <p:cNvGrpSpPr/>
            <p:nvPr/>
          </p:nvGrpSpPr>
          <p:grpSpPr>
            <a:xfrm>
              <a:off x="2633353" y="3965763"/>
              <a:ext cx="933975" cy="445687"/>
              <a:chOff x="2633353" y="3965763"/>
              <a:chExt cx="933975" cy="445687"/>
            </a:xfrm>
          </p:grpSpPr>
          <p:sp>
            <p:nvSpPr>
              <p:cNvPr id="8490" name="Google Shape;8490;p5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2" name="Google Shape;8492;p58"/>
          <p:cNvGrpSpPr/>
          <p:nvPr/>
        </p:nvGrpSpPr>
        <p:grpSpPr>
          <a:xfrm>
            <a:off x="6392789" y="1044380"/>
            <a:ext cx="1131087" cy="587383"/>
            <a:chOff x="238125" y="999450"/>
            <a:chExt cx="7140700" cy="3708225"/>
          </a:xfrm>
        </p:grpSpPr>
        <p:sp>
          <p:nvSpPr>
            <p:cNvPr id="8493" name="Google Shape;8493;p5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58"/>
          <p:cNvGrpSpPr/>
          <p:nvPr/>
        </p:nvGrpSpPr>
        <p:grpSpPr>
          <a:xfrm>
            <a:off x="3744240" y="3493874"/>
            <a:ext cx="1375854" cy="678131"/>
            <a:chOff x="3913765" y="3641905"/>
            <a:chExt cx="1522805" cy="750560"/>
          </a:xfrm>
        </p:grpSpPr>
        <p:grpSp>
          <p:nvGrpSpPr>
            <p:cNvPr id="8503" name="Google Shape;8503;p58"/>
            <p:cNvGrpSpPr/>
            <p:nvPr/>
          </p:nvGrpSpPr>
          <p:grpSpPr>
            <a:xfrm>
              <a:off x="3913765" y="3997002"/>
              <a:ext cx="1522805" cy="395463"/>
              <a:chOff x="3913765" y="3997002"/>
              <a:chExt cx="1522805" cy="395463"/>
            </a:xfrm>
          </p:grpSpPr>
          <p:grpSp>
            <p:nvGrpSpPr>
              <p:cNvPr id="8504" name="Google Shape;8504;p58"/>
              <p:cNvGrpSpPr/>
              <p:nvPr/>
            </p:nvGrpSpPr>
            <p:grpSpPr>
              <a:xfrm>
                <a:off x="3913765" y="4138659"/>
                <a:ext cx="507602" cy="253806"/>
                <a:chOff x="3913765" y="4138659"/>
                <a:chExt cx="507602" cy="253806"/>
              </a:xfrm>
            </p:grpSpPr>
            <p:sp>
              <p:nvSpPr>
                <p:cNvPr id="8505" name="Google Shape;8505;p5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5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507" name="Google Shape;8507;p58"/>
              <p:cNvGrpSpPr/>
              <p:nvPr/>
            </p:nvGrpSpPr>
            <p:grpSpPr>
              <a:xfrm>
                <a:off x="4421361" y="3997002"/>
                <a:ext cx="507618" cy="395463"/>
                <a:chOff x="4421361" y="3997002"/>
                <a:chExt cx="507618" cy="395463"/>
              </a:xfrm>
            </p:grpSpPr>
            <p:sp>
              <p:nvSpPr>
                <p:cNvPr id="8508" name="Google Shape;8508;p5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0" name="Google Shape;8510;p58"/>
              <p:cNvGrpSpPr/>
              <p:nvPr/>
            </p:nvGrpSpPr>
            <p:grpSpPr>
              <a:xfrm>
                <a:off x="4928973" y="4189418"/>
                <a:ext cx="507596" cy="203047"/>
                <a:chOff x="4928973" y="4189418"/>
                <a:chExt cx="507596" cy="203047"/>
              </a:xfrm>
            </p:grpSpPr>
            <p:sp>
              <p:nvSpPr>
                <p:cNvPr id="8511" name="Google Shape;8511;p5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3" name="Google Shape;8513;p58"/>
            <p:cNvGrpSpPr/>
            <p:nvPr/>
          </p:nvGrpSpPr>
          <p:grpSpPr>
            <a:xfrm>
              <a:off x="4482186" y="3641905"/>
              <a:ext cx="397605" cy="349784"/>
              <a:chOff x="2906375" y="1159725"/>
              <a:chExt cx="1860575" cy="1636800"/>
            </a:xfrm>
          </p:grpSpPr>
          <p:sp>
            <p:nvSpPr>
              <p:cNvPr id="8514" name="Google Shape;8514;p5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8" name="Google Shape;8518;p58"/>
          <p:cNvGrpSpPr/>
          <p:nvPr/>
        </p:nvGrpSpPr>
        <p:grpSpPr>
          <a:xfrm>
            <a:off x="6528949" y="1853801"/>
            <a:ext cx="940737" cy="721067"/>
            <a:chOff x="6599718" y="2068734"/>
            <a:chExt cx="940737" cy="721067"/>
          </a:xfrm>
        </p:grpSpPr>
        <p:sp>
          <p:nvSpPr>
            <p:cNvPr id="8519" name="Google Shape;8519;p5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5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5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5" name="Google Shape;8525;p58"/>
            <p:cNvGrpSpPr/>
            <p:nvPr/>
          </p:nvGrpSpPr>
          <p:grpSpPr>
            <a:xfrm>
              <a:off x="6836957" y="2068734"/>
              <a:ext cx="461892" cy="721067"/>
              <a:chOff x="6836957" y="2068734"/>
              <a:chExt cx="461892" cy="721067"/>
            </a:xfrm>
          </p:grpSpPr>
          <p:sp>
            <p:nvSpPr>
              <p:cNvPr id="8526" name="Google Shape;8526;p5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5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5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32" name="Google Shape;8532;p58"/>
              <p:cNvGrpSpPr/>
              <p:nvPr/>
            </p:nvGrpSpPr>
            <p:grpSpPr>
              <a:xfrm>
                <a:off x="6836957" y="2068734"/>
                <a:ext cx="461892" cy="721067"/>
                <a:chOff x="6836957" y="2068734"/>
                <a:chExt cx="461892" cy="721067"/>
              </a:xfrm>
            </p:grpSpPr>
            <p:sp>
              <p:nvSpPr>
                <p:cNvPr id="8533" name="Google Shape;8533;p5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540" name="Google Shape;8540;p58"/>
          <p:cNvGrpSpPr/>
          <p:nvPr/>
        </p:nvGrpSpPr>
        <p:grpSpPr>
          <a:xfrm>
            <a:off x="2412267" y="1858147"/>
            <a:ext cx="712577" cy="712374"/>
            <a:chOff x="2559249" y="2069323"/>
            <a:chExt cx="685566" cy="685634"/>
          </a:xfrm>
        </p:grpSpPr>
        <p:sp>
          <p:nvSpPr>
            <p:cNvPr id="8541" name="Google Shape;8541;p5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4" name="Google Shape;8554;p58"/>
          <p:cNvGrpSpPr/>
          <p:nvPr/>
        </p:nvGrpSpPr>
        <p:grpSpPr>
          <a:xfrm>
            <a:off x="7594705" y="970936"/>
            <a:ext cx="845645" cy="711911"/>
            <a:chOff x="951975" y="315800"/>
            <a:chExt cx="5860325" cy="4933550"/>
          </a:xfrm>
        </p:grpSpPr>
        <p:sp>
          <p:nvSpPr>
            <p:cNvPr id="8555" name="Google Shape;8555;p5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5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5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58"/>
          <p:cNvGrpSpPr/>
          <p:nvPr/>
        </p:nvGrpSpPr>
        <p:grpSpPr>
          <a:xfrm>
            <a:off x="3691834" y="2707045"/>
            <a:ext cx="1617932" cy="621724"/>
            <a:chOff x="3862800" y="3038525"/>
            <a:chExt cx="1329006" cy="510698"/>
          </a:xfrm>
        </p:grpSpPr>
        <p:sp>
          <p:nvSpPr>
            <p:cNvPr id="8564" name="Google Shape;8564;p5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66" name="Google Shape;8566;p58"/>
            <p:cNvGrpSpPr/>
            <p:nvPr/>
          </p:nvGrpSpPr>
          <p:grpSpPr>
            <a:xfrm>
              <a:off x="3967075" y="3040337"/>
              <a:ext cx="1019927" cy="402126"/>
              <a:chOff x="3967075" y="3040337"/>
              <a:chExt cx="1019927" cy="402126"/>
            </a:xfrm>
          </p:grpSpPr>
          <p:sp>
            <p:nvSpPr>
              <p:cNvPr id="8567" name="Google Shape;8567;p5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58"/>
            <p:cNvGrpSpPr/>
            <p:nvPr/>
          </p:nvGrpSpPr>
          <p:grpSpPr>
            <a:xfrm>
              <a:off x="4186700" y="3040337"/>
              <a:ext cx="390475" cy="183289"/>
              <a:chOff x="4186700" y="3040337"/>
              <a:chExt cx="390475" cy="183289"/>
            </a:xfrm>
          </p:grpSpPr>
          <p:sp>
            <p:nvSpPr>
              <p:cNvPr id="8570" name="Google Shape;8570;p5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58"/>
            <p:cNvGrpSpPr/>
            <p:nvPr/>
          </p:nvGrpSpPr>
          <p:grpSpPr>
            <a:xfrm>
              <a:off x="4073727" y="3040337"/>
              <a:ext cx="697794" cy="296263"/>
              <a:chOff x="4073727" y="3040337"/>
              <a:chExt cx="697794" cy="296263"/>
            </a:xfrm>
          </p:grpSpPr>
          <p:sp>
            <p:nvSpPr>
              <p:cNvPr id="8573" name="Google Shape;8573;p5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58"/>
            <p:cNvGrpSpPr/>
            <p:nvPr/>
          </p:nvGrpSpPr>
          <p:grpSpPr>
            <a:xfrm>
              <a:off x="3862800" y="3038525"/>
              <a:ext cx="1329006" cy="510698"/>
              <a:chOff x="3862800" y="3038525"/>
              <a:chExt cx="1329006" cy="510698"/>
            </a:xfrm>
          </p:grpSpPr>
          <p:sp>
            <p:nvSpPr>
              <p:cNvPr id="8576" name="Google Shape;8576;p5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78" name="Google Shape;8578;p58"/>
          <p:cNvGrpSpPr/>
          <p:nvPr/>
        </p:nvGrpSpPr>
        <p:grpSpPr>
          <a:xfrm>
            <a:off x="700156" y="970936"/>
            <a:ext cx="883205" cy="775176"/>
            <a:chOff x="649648" y="271400"/>
            <a:chExt cx="6215377" cy="5455143"/>
          </a:xfrm>
        </p:grpSpPr>
        <p:sp>
          <p:nvSpPr>
            <p:cNvPr id="8579" name="Google Shape;8579;p5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5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5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1" name="Google Shape;8591;p58"/>
          <p:cNvGrpSpPr/>
          <p:nvPr/>
        </p:nvGrpSpPr>
        <p:grpSpPr>
          <a:xfrm>
            <a:off x="2308457" y="970936"/>
            <a:ext cx="767704" cy="815489"/>
            <a:chOff x="2499700" y="1135950"/>
            <a:chExt cx="732402" cy="777990"/>
          </a:xfrm>
        </p:grpSpPr>
        <p:grpSp>
          <p:nvGrpSpPr>
            <p:cNvPr id="8592" name="Google Shape;8592;p58"/>
            <p:cNvGrpSpPr/>
            <p:nvPr/>
          </p:nvGrpSpPr>
          <p:grpSpPr>
            <a:xfrm>
              <a:off x="2499700" y="1135950"/>
              <a:ext cx="732402" cy="694705"/>
              <a:chOff x="2499700" y="1135950"/>
              <a:chExt cx="732402" cy="694705"/>
            </a:xfrm>
          </p:grpSpPr>
          <p:sp>
            <p:nvSpPr>
              <p:cNvPr id="8593" name="Google Shape;8593;p5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5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5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0" name="Google Shape;8620;p58"/>
            <p:cNvGrpSpPr/>
            <p:nvPr/>
          </p:nvGrpSpPr>
          <p:grpSpPr>
            <a:xfrm>
              <a:off x="2517909" y="1188726"/>
              <a:ext cx="702702" cy="725214"/>
              <a:chOff x="2517909" y="1188726"/>
              <a:chExt cx="702702" cy="725214"/>
            </a:xfrm>
          </p:grpSpPr>
          <p:sp>
            <p:nvSpPr>
              <p:cNvPr id="8621" name="Google Shape;8621;p5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5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26" name="Google Shape;8626;p58"/>
          <p:cNvGrpSpPr/>
          <p:nvPr/>
        </p:nvGrpSpPr>
        <p:grpSpPr>
          <a:xfrm>
            <a:off x="1654189" y="970936"/>
            <a:ext cx="583439" cy="870229"/>
            <a:chOff x="1716825" y="1121550"/>
            <a:chExt cx="622800" cy="928938"/>
          </a:xfrm>
        </p:grpSpPr>
        <p:grpSp>
          <p:nvGrpSpPr>
            <p:cNvPr id="8627" name="Google Shape;8627;p58"/>
            <p:cNvGrpSpPr/>
            <p:nvPr/>
          </p:nvGrpSpPr>
          <p:grpSpPr>
            <a:xfrm>
              <a:off x="1716825" y="1121550"/>
              <a:ext cx="622800" cy="928938"/>
              <a:chOff x="1716825" y="1121550"/>
              <a:chExt cx="622800" cy="928938"/>
            </a:xfrm>
          </p:grpSpPr>
          <p:cxnSp>
            <p:nvCxnSpPr>
              <p:cNvPr id="8628" name="Google Shape;8628;p5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629" name="Google Shape;8629;p5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58"/>
            <p:cNvGrpSpPr/>
            <p:nvPr/>
          </p:nvGrpSpPr>
          <p:grpSpPr>
            <a:xfrm>
              <a:off x="1768050" y="1172775"/>
              <a:ext cx="520200" cy="832000"/>
              <a:chOff x="1768050" y="1172775"/>
              <a:chExt cx="520200" cy="832000"/>
            </a:xfrm>
          </p:grpSpPr>
          <p:cxnSp>
            <p:nvCxnSpPr>
              <p:cNvPr id="8631" name="Google Shape;8631;p5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632" name="Google Shape;8632;p5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58"/>
            <p:cNvGrpSpPr/>
            <p:nvPr/>
          </p:nvGrpSpPr>
          <p:grpSpPr>
            <a:xfrm>
              <a:off x="1820100" y="1225475"/>
              <a:ext cx="416400" cy="729575"/>
              <a:chOff x="1820100" y="1225475"/>
              <a:chExt cx="416400" cy="729575"/>
            </a:xfrm>
          </p:grpSpPr>
          <p:cxnSp>
            <p:nvCxnSpPr>
              <p:cNvPr id="8634" name="Google Shape;8634;p5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635" name="Google Shape;8635;p5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58"/>
            <p:cNvGrpSpPr/>
            <p:nvPr/>
          </p:nvGrpSpPr>
          <p:grpSpPr>
            <a:xfrm>
              <a:off x="1874250" y="1278825"/>
              <a:ext cx="308100" cy="605275"/>
              <a:chOff x="1874250" y="1278825"/>
              <a:chExt cx="308100" cy="605275"/>
            </a:xfrm>
          </p:grpSpPr>
          <p:cxnSp>
            <p:nvCxnSpPr>
              <p:cNvPr id="8637" name="Google Shape;8637;p5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638" name="Google Shape;8638;p5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9" name="Google Shape;8639;p5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0" name="Google Shape;8640;p58"/>
          <p:cNvGrpSpPr/>
          <p:nvPr/>
        </p:nvGrpSpPr>
        <p:grpSpPr>
          <a:xfrm>
            <a:off x="1574012" y="1857258"/>
            <a:ext cx="739072" cy="714152"/>
            <a:chOff x="4334725" y="1355875"/>
            <a:chExt cx="3106650" cy="3001900"/>
          </a:xfrm>
        </p:grpSpPr>
        <p:grpSp>
          <p:nvGrpSpPr>
            <p:cNvPr id="8641" name="Google Shape;8641;p58"/>
            <p:cNvGrpSpPr/>
            <p:nvPr/>
          </p:nvGrpSpPr>
          <p:grpSpPr>
            <a:xfrm>
              <a:off x="4516050" y="1724875"/>
              <a:ext cx="2693725" cy="2632900"/>
              <a:chOff x="4516050" y="1724875"/>
              <a:chExt cx="2693725" cy="2632900"/>
            </a:xfrm>
          </p:grpSpPr>
          <p:sp>
            <p:nvSpPr>
              <p:cNvPr id="8642" name="Google Shape;8642;p5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58"/>
            <p:cNvGrpSpPr/>
            <p:nvPr/>
          </p:nvGrpSpPr>
          <p:grpSpPr>
            <a:xfrm>
              <a:off x="4334725" y="1355875"/>
              <a:ext cx="3106650" cy="2709650"/>
              <a:chOff x="4334725" y="1355875"/>
              <a:chExt cx="3106650" cy="2709650"/>
            </a:xfrm>
          </p:grpSpPr>
          <p:sp>
            <p:nvSpPr>
              <p:cNvPr id="8646" name="Google Shape;8646;p5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49" name="Google Shape;8649;p58"/>
          <p:cNvGrpSpPr/>
          <p:nvPr/>
        </p:nvGrpSpPr>
        <p:grpSpPr>
          <a:xfrm>
            <a:off x="7690961" y="3488029"/>
            <a:ext cx="312074" cy="684173"/>
            <a:chOff x="7645573" y="3754300"/>
            <a:chExt cx="293855" cy="644170"/>
          </a:xfrm>
        </p:grpSpPr>
        <p:sp>
          <p:nvSpPr>
            <p:cNvPr id="8650" name="Google Shape;8650;p5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58"/>
          <p:cNvGrpSpPr/>
          <p:nvPr/>
        </p:nvGrpSpPr>
        <p:grpSpPr>
          <a:xfrm>
            <a:off x="5612949" y="970936"/>
            <a:ext cx="709011" cy="739359"/>
            <a:chOff x="5830645" y="1256617"/>
            <a:chExt cx="530340" cy="553040"/>
          </a:xfrm>
        </p:grpSpPr>
        <p:grpSp>
          <p:nvGrpSpPr>
            <p:cNvPr id="8653" name="Google Shape;8653;p58"/>
            <p:cNvGrpSpPr/>
            <p:nvPr/>
          </p:nvGrpSpPr>
          <p:grpSpPr>
            <a:xfrm>
              <a:off x="5830645" y="1256617"/>
              <a:ext cx="259743" cy="269909"/>
              <a:chOff x="5830645" y="1256617"/>
              <a:chExt cx="259743" cy="269909"/>
            </a:xfrm>
          </p:grpSpPr>
          <p:sp>
            <p:nvSpPr>
              <p:cNvPr id="8654" name="Google Shape;8654;p5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6" name="Google Shape;8656;p58"/>
            <p:cNvGrpSpPr/>
            <p:nvPr/>
          </p:nvGrpSpPr>
          <p:grpSpPr>
            <a:xfrm>
              <a:off x="6101293" y="1256617"/>
              <a:ext cx="259692" cy="269909"/>
              <a:chOff x="6101293" y="1256617"/>
              <a:chExt cx="259692" cy="269909"/>
            </a:xfrm>
          </p:grpSpPr>
          <p:sp>
            <p:nvSpPr>
              <p:cNvPr id="8657" name="Google Shape;8657;p5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9" name="Google Shape;8659;p58"/>
            <p:cNvGrpSpPr/>
            <p:nvPr/>
          </p:nvGrpSpPr>
          <p:grpSpPr>
            <a:xfrm>
              <a:off x="5830645" y="1539749"/>
              <a:ext cx="259692" cy="269909"/>
              <a:chOff x="5830645" y="1539749"/>
              <a:chExt cx="259692" cy="269909"/>
            </a:xfrm>
          </p:grpSpPr>
          <p:sp>
            <p:nvSpPr>
              <p:cNvPr id="8660" name="Google Shape;8660;p5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8"/>
            <p:cNvGrpSpPr/>
            <p:nvPr/>
          </p:nvGrpSpPr>
          <p:grpSpPr>
            <a:xfrm>
              <a:off x="6101293" y="1539749"/>
              <a:ext cx="259692" cy="269909"/>
              <a:chOff x="6101293" y="1539749"/>
              <a:chExt cx="259692" cy="269909"/>
            </a:xfrm>
          </p:grpSpPr>
          <p:sp>
            <p:nvSpPr>
              <p:cNvPr id="8663" name="Google Shape;8663;p5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5" name="Google Shape;8665;p5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6" name="Google Shape;8666;p58"/>
          <p:cNvGrpSpPr/>
          <p:nvPr/>
        </p:nvGrpSpPr>
        <p:grpSpPr>
          <a:xfrm>
            <a:off x="714444" y="2707052"/>
            <a:ext cx="1452955" cy="621360"/>
            <a:chOff x="732422" y="2990152"/>
            <a:chExt cx="1337773" cy="572102"/>
          </a:xfrm>
        </p:grpSpPr>
        <p:sp>
          <p:nvSpPr>
            <p:cNvPr id="8667" name="Google Shape;8667;p5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32"/>
          <p:cNvSpPr txBox="1"/>
          <p:nvPr>
            <p:ph type="title"/>
          </p:nvPr>
        </p:nvSpPr>
        <p:spPr>
          <a:xfrm>
            <a:off x="1107900" y="916000"/>
            <a:ext cx="6938100" cy="58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Hydrogen Cell Function</a:t>
            </a:r>
            <a:endParaRPr/>
          </a:p>
          <a:p>
            <a:pPr indent="0" lvl="0" marL="0" rtl="0" algn="ctr">
              <a:spcBef>
                <a:spcPts val="0"/>
              </a:spcBef>
              <a:spcAft>
                <a:spcPts val="0"/>
              </a:spcAft>
              <a:buNone/>
            </a:pPr>
            <a:r>
              <a:t/>
            </a:r>
            <a:endParaRPr/>
          </a:p>
        </p:txBody>
      </p:sp>
      <p:sp>
        <p:nvSpPr>
          <p:cNvPr id="924" name="Google Shape;924;p32"/>
          <p:cNvSpPr txBox="1"/>
          <p:nvPr>
            <p:ph idx="1" type="body"/>
          </p:nvPr>
        </p:nvSpPr>
        <p:spPr>
          <a:xfrm>
            <a:off x="1680750" y="1847850"/>
            <a:ext cx="5782500" cy="2220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Roboto"/>
              <a:buAutoNum type="arabicPeriod"/>
            </a:pPr>
            <a:r>
              <a:rPr lang="en">
                <a:solidFill>
                  <a:srgbClr val="363636"/>
                </a:solidFill>
                <a:latin typeface="Open Sans"/>
                <a:ea typeface="Open Sans"/>
                <a:cs typeface="Open Sans"/>
                <a:sym typeface="Open Sans"/>
              </a:rPr>
              <a:t>Hydrogen fuel cells generate electricity using a chemical reaction</a:t>
            </a:r>
            <a:endParaRPr>
              <a:solidFill>
                <a:srgbClr val="363636"/>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Roboto"/>
              <a:buAutoNum type="arabicPeriod"/>
            </a:pPr>
            <a:r>
              <a:rPr lang="en">
                <a:solidFill>
                  <a:srgbClr val="363636"/>
                </a:solidFill>
                <a:latin typeface="Open Sans"/>
                <a:ea typeface="Open Sans"/>
                <a:cs typeface="Open Sans"/>
                <a:sym typeface="Open Sans"/>
              </a:rPr>
              <a:t>Hydrogen acts as the basic fuel in a hydrogen fuel cell, but the cell also needs oxygen to work</a:t>
            </a:r>
            <a:endParaRPr>
              <a:solidFill>
                <a:srgbClr val="363636"/>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Roboto"/>
              <a:buAutoNum type="arabicPeriod"/>
            </a:pPr>
            <a:r>
              <a:rPr lang="en">
                <a:solidFill>
                  <a:schemeClr val="dk1"/>
                </a:solidFill>
              </a:rPr>
              <a:t>Develop a budget for the project and estimate any potential risks associated with it</a:t>
            </a:r>
            <a:endParaRPr>
              <a:solidFill>
                <a:schemeClr val="dk1"/>
              </a:solidFill>
            </a:endParaRPr>
          </a:p>
          <a:p>
            <a:pPr indent="-304800" lvl="0" marL="457200" rtl="0" algn="l">
              <a:spcBef>
                <a:spcPts val="0"/>
              </a:spcBef>
              <a:spcAft>
                <a:spcPts val="0"/>
              </a:spcAft>
              <a:buClr>
                <a:schemeClr val="dk1"/>
              </a:buClr>
              <a:buSzPts val="1200"/>
              <a:buFont typeface="Roboto"/>
              <a:buAutoNum type="arabicPeriod"/>
            </a:pPr>
            <a:r>
              <a:rPr lang="en">
                <a:solidFill>
                  <a:srgbClr val="363636"/>
                </a:solidFill>
                <a:latin typeface="Open Sans"/>
                <a:ea typeface="Open Sans"/>
                <a:cs typeface="Open Sans"/>
                <a:sym typeface="Open Sans"/>
              </a:rPr>
              <a:t>Single fuel cells do not generate a large amount of electricity</a:t>
            </a:r>
            <a:endParaRPr>
              <a:solidFill>
                <a:srgbClr val="363636"/>
              </a:solidFill>
              <a:latin typeface="Open Sans"/>
              <a:ea typeface="Open Sans"/>
              <a:cs typeface="Open Sans"/>
              <a:sym typeface="Open Sans"/>
            </a:endParaRPr>
          </a:p>
          <a:p>
            <a:pPr indent="-304800" lvl="0" marL="457200" rtl="0" algn="l">
              <a:spcBef>
                <a:spcPts val="0"/>
              </a:spcBef>
              <a:spcAft>
                <a:spcPts val="0"/>
              </a:spcAft>
              <a:buClr>
                <a:schemeClr val="dk1"/>
              </a:buClr>
              <a:buSzPts val="1200"/>
              <a:buFont typeface="Roboto"/>
              <a:buAutoNum type="arabicPeriod"/>
            </a:pPr>
            <a:r>
              <a:rPr lang="en">
                <a:solidFill>
                  <a:srgbClr val="363636"/>
                </a:solidFill>
                <a:latin typeface="Open Sans"/>
                <a:ea typeface="Open Sans"/>
                <a:cs typeface="Open Sans"/>
                <a:sym typeface="Open Sans"/>
              </a:rPr>
              <a:t>Fuel cells work like batteries but, unlike batteries, they will not run down or need recharging </a:t>
            </a:r>
            <a:endParaRPr/>
          </a:p>
        </p:txBody>
      </p:sp>
      <p:grpSp>
        <p:nvGrpSpPr>
          <p:cNvPr id="925" name="Google Shape;925;p32"/>
          <p:cNvGrpSpPr/>
          <p:nvPr/>
        </p:nvGrpSpPr>
        <p:grpSpPr>
          <a:xfrm flipH="1">
            <a:off x="-1458637" y="3819190"/>
            <a:ext cx="3062769" cy="1107916"/>
            <a:chOff x="7534696" y="3762040"/>
            <a:chExt cx="3062769" cy="1107916"/>
          </a:xfrm>
        </p:grpSpPr>
        <p:sp>
          <p:nvSpPr>
            <p:cNvPr id="926" name="Google Shape;926;p32"/>
            <p:cNvSpPr/>
            <p:nvPr/>
          </p:nvSpPr>
          <p:spPr>
            <a:xfrm rot="5400000">
              <a:off x="8868773" y="4064668"/>
              <a:ext cx="113640" cy="120425"/>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 name="Google Shape;927;p32"/>
            <p:cNvGrpSpPr/>
            <p:nvPr/>
          </p:nvGrpSpPr>
          <p:grpSpPr>
            <a:xfrm flipH="1">
              <a:off x="7534696" y="3762040"/>
              <a:ext cx="3062769" cy="1107916"/>
              <a:chOff x="-1328035" y="3695175"/>
              <a:chExt cx="3271140" cy="1183292"/>
            </a:xfrm>
          </p:grpSpPr>
          <p:sp>
            <p:nvSpPr>
              <p:cNvPr id="928" name="Google Shape;928;p32"/>
              <p:cNvSpPr/>
              <p:nvPr/>
            </p:nvSpPr>
            <p:spPr>
              <a:xfrm flipH="1" rot="-5400000">
                <a:off x="586994" y="3522357"/>
                <a:ext cx="1183292" cy="1528929"/>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2"/>
              <p:cNvSpPr/>
              <p:nvPr/>
            </p:nvSpPr>
            <p:spPr>
              <a:xfrm flipH="1" rot="-5400000">
                <a:off x="-429539" y="3633348"/>
                <a:ext cx="60" cy="1797052"/>
              </a:xfrm>
              <a:custGeom>
                <a:rect b="b" l="l" r="r" t="t"/>
                <a:pathLst>
                  <a:path extrusionOk="0" fill="none" h="29865" w="1">
                    <a:moveTo>
                      <a:pt x="0" y="29865"/>
                    </a:moveTo>
                    <a:lnTo>
                      <a:pt x="0"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30" name="Google Shape;930;p32"/>
          <p:cNvSpPr/>
          <p:nvPr/>
        </p:nvSpPr>
        <p:spPr>
          <a:xfrm>
            <a:off x="1130383" y="3663450"/>
            <a:ext cx="550369" cy="550332"/>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6" name="Shape 8676"/>
        <p:cNvGrpSpPr/>
        <p:nvPr/>
      </p:nvGrpSpPr>
      <p:grpSpPr>
        <a:xfrm>
          <a:off x="0" y="0"/>
          <a:ext cx="0" cy="0"/>
          <a:chOff x="0" y="0"/>
          <a:chExt cx="0" cy="0"/>
        </a:xfrm>
      </p:grpSpPr>
      <p:grpSp>
        <p:nvGrpSpPr>
          <p:cNvPr id="8677" name="Google Shape;8677;p59"/>
          <p:cNvGrpSpPr/>
          <p:nvPr/>
        </p:nvGrpSpPr>
        <p:grpSpPr>
          <a:xfrm>
            <a:off x="708579" y="965872"/>
            <a:ext cx="1636117" cy="1526144"/>
            <a:chOff x="729238" y="1179665"/>
            <a:chExt cx="1636117" cy="1526144"/>
          </a:xfrm>
        </p:grpSpPr>
        <p:grpSp>
          <p:nvGrpSpPr>
            <p:cNvPr id="8678" name="Google Shape;8678;p59"/>
            <p:cNvGrpSpPr/>
            <p:nvPr/>
          </p:nvGrpSpPr>
          <p:grpSpPr>
            <a:xfrm>
              <a:off x="729238" y="1179665"/>
              <a:ext cx="80700" cy="1526144"/>
              <a:chOff x="729238" y="1179665"/>
              <a:chExt cx="80700" cy="1526144"/>
            </a:xfrm>
          </p:grpSpPr>
          <p:sp>
            <p:nvSpPr>
              <p:cNvPr id="8679" name="Google Shape;8679;p5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5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59"/>
            <p:cNvGrpSpPr/>
            <p:nvPr/>
          </p:nvGrpSpPr>
          <p:grpSpPr>
            <a:xfrm>
              <a:off x="903098" y="1179665"/>
              <a:ext cx="80700" cy="1526144"/>
              <a:chOff x="903098" y="1179665"/>
              <a:chExt cx="80700" cy="1526144"/>
            </a:xfrm>
          </p:grpSpPr>
          <p:sp>
            <p:nvSpPr>
              <p:cNvPr id="8690" name="Google Shape;8690;p5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5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5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59"/>
            <p:cNvGrpSpPr/>
            <p:nvPr/>
          </p:nvGrpSpPr>
          <p:grpSpPr>
            <a:xfrm>
              <a:off x="1076958" y="1179665"/>
              <a:ext cx="80700" cy="1526144"/>
              <a:chOff x="1076958" y="1179665"/>
              <a:chExt cx="80700" cy="1526144"/>
            </a:xfrm>
          </p:grpSpPr>
          <p:sp>
            <p:nvSpPr>
              <p:cNvPr id="8701" name="Google Shape;8701;p5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5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5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59"/>
            <p:cNvGrpSpPr/>
            <p:nvPr/>
          </p:nvGrpSpPr>
          <p:grpSpPr>
            <a:xfrm>
              <a:off x="1247707" y="1179665"/>
              <a:ext cx="80700" cy="1526144"/>
              <a:chOff x="1247707" y="1179665"/>
              <a:chExt cx="80700" cy="1526144"/>
            </a:xfrm>
          </p:grpSpPr>
          <p:sp>
            <p:nvSpPr>
              <p:cNvPr id="8712" name="Google Shape;8712;p5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59"/>
            <p:cNvGrpSpPr/>
            <p:nvPr/>
          </p:nvGrpSpPr>
          <p:grpSpPr>
            <a:xfrm>
              <a:off x="1421567" y="1179665"/>
              <a:ext cx="80700" cy="1526144"/>
              <a:chOff x="1421567" y="1179665"/>
              <a:chExt cx="80700" cy="1526144"/>
            </a:xfrm>
          </p:grpSpPr>
          <p:sp>
            <p:nvSpPr>
              <p:cNvPr id="8723" name="Google Shape;8723;p5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5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5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59"/>
            <p:cNvGrpSpPr/>
            <p:nvPr/>
          </p:nvGrpSpPr>
          <p:grpSpPr>
            <a:xfrm>
              <a:off x="1592327" y="1179665"/>
              <a:ext cx="80700" cy="1526144"/>
              <a:chOff x="1592327" y="1179665"/>
              <a:chExt cx="80700" cy="1526144"/>
            </a:xfrm>
          </p:grpSpPr>
          <p:sp>
            <p:nvSpPr>
              <p:cNvPr id="8734" name="Google Shape;8734;p5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4" name="Google Shape;8744;p59"/>
            <p:cNvGrpSpPr/>
            <p:nvPr/>
          </p:nvGrpSpPr>
          <p:grpSpPr>
            <a:xfrm>
              <a:off x="1766187" y="1179665"/>
              <a:ext cx="80700" cy="1526144"/>
              <a:chOff x="1766187" y="1179665"/>
              <a:chExt cx="80700" cy="1526144"/>
            </a:xfrm>
          </p:grpSpPr>
          <p:sp>
            <p:nvSpPr>
              <p:cNvPr id="8745" name="Google Shape;8745;p5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5" name="Google Shape;8755;p59"/>
            <p:cNvGrpSpPr/>
            <p:nvPr/>
          </p:nvGrpSpPr>
          <p:grpSpPr>
            <a:xfrm>
              <a:off x="1936935" y="1179665"/>
              <a:ext cx="80700" cy="1526144"/>
              <a:chOff x="1936935" y="1179665"/>
              <a:chExt cx="80700" cy="1526144"/>
            </a:xfrm>
          </p:grpSpPr>
          <p:sp>
            <p:nvSpPr>
              <p:cNvPr id="8756" name="Google Shape;8756;p5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5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59"/>
            <p:cNvGrpSpPr/>
            <p:nvPr/>
          </p:nvGrpSpPr>
          <p:grpSpPr>
            <a:xfrm>
              <a:off x="2110795" y="1179665"/>
              <a:ext cx="80700" cy="1526144"/>
              <a:chOff x="2110795" y="1179665"/>
              <a:chExt cx="80700" cy="1526144"/>
            </a:xfrm>
          </p:grpSpPr>
          <p:sp>
            <p:nvSpPr>
              <p:cNvPr id="8767" name="Google Shape;8767;p5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7" name="Google Shape;8777;p59"/>
            <p:cNvGrpSpPr/>
            <p:nvPr/>
          </p:nvGrpSpPr>
          <p:grpSpPr>
            <a:xfrm>
              <a:off x="2284655" y="1179665"/>
              <a:ext cx="80700" cy="1526144"/>
              <a:chOff x="2284655" y="1179665"/>
              <a:chExt cx="80700" cy="1526144"/>
            </a:xfrm>
          </p:grpSpPr>
          <p:sp>
            <p:nvSpPr>
              <p:cNvPr id="8778" name="Google Shape;8778;p5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5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5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8" name="Google Shape;8788;p59"/>
          <p:cNvGrpSpPr/>
          <p:nvPr/>
        </p:nvGrpSpPr>
        <p:grpSpPr>
          <a:xfrm>
            <a:off x="2603245" y="985011"/>
            <a:ext cx="1364248" cy="1102133"/>
            <a:chOff x="2623904" y="1198803"/>
            <a:chExt cx="1364248" cy="1102133"/>
          </a:xfrm>
        </p:grpSpPr>
        <p:grpSp>
          <p:nvGrpSpPr>
            <p:cNvPr id="8789" name="Google Shape;8789;p59"/>
            <p:cNvGrpSpPr/>
            <p:nvPr/>
          </p:nvGrpSpPr>
          <p:grpSpPr>
            <a:xfrm>
              <a:off x="2623907" y="1198803"/>
              <a:ext cx="1364245" cy="273000"/>
              <a:chOff x="2623907" y="1198803"/>
              <a:chExt cx="1364245" cy="273000"/>
            </a:xfrm>
          </p:grpSpPr>
          <p:sp>
            <p:nvSpPr>
              <p:cNvPr id="8790" name="Google Shape;8790;p5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59"/>
            <p:cNvGrpSpPr/>
            <p:nvPr/>
          </p:nvGrpSpPr>
          <p:grpSpPr>
            <a:xfrm>
              <a:off x="2623904" y="1476964"/>
              <a:ext cx="1364245" cy="273000"/>
              <a:chOff x="2623904" y="1476964"/>
              <a:chExt cx="1364245" cy="273000"/>
            </a:xfrm>
          </p:grpSpPr>
          <p:sp>
            <p:nvSpPr>
              <p:cNvPr id="8796" name="Google Shape;8796;p5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59"/>
            <p:cNvGrpSpPr/>
            <p:nvPr/>
          </p:nvGrpSpPr>
          <p:grpSpPr>
            <a:xfrm>
              <a:off x="2623907" y="1749775"/>
              <a:ext cx="1364245" cy="273000"/>
              <a:chOff x="2623907" y="1749775"/>
              <a:chExt cx="1364245" cy="273000"/>
            </a:xfrm>
          </p:grpSpPr>
          <p:sp>
            <p:nvSpPr>
              <p:cNvPr id="8802" name="Google Shape;8802;p5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59"/>
            <p:cNvGrpSpPr/>
            <p:nvPr/>
          </p:nvGrpSpPr>
          <p:grpSpPr>
            <a:xfrm>
              <a:off x="2623904" y="2027936"/>
              <a:ext cx="1364245" cy="273000"/>
              <a:chOff x="2623904" y="2027936"/>
              <a:chExt cx="1364245" cy="273000"/>
            </a:xfrm>
          </p:grpSpPr>
          <p:sp>
            <p:nvSpPr>
              <p:cNvPr id="8808" name="Google Shape;8808;p5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5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5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3" name="Google Shape;8813;p59"/>
          <p:cNvGrpSpPr/>
          <p:nvPr/>
        </p:nvGrpSpPr>
        <p:grpSpPr>
          <a:xfrm>
            <a:off x="2592706" y="2444193"/>
            <a:ext cx="1387541" cy="159124"/>
            <a:chOff x="3200660" y="2180272"/>
            <a:chExt cx="2563824" cy="378237"/>
          </a:xfrm>
        </p:grpSpPr>
        <p:sp>
          <p:nvSpPr>
            <p:cNvPr id="8814" name="Google Shape;8814;p5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59"/>
          <p:cNvGrpSpPr/>
          <p:nvPr/>
        </p:nvGrpSpPr>
        <p:grpSpPr>
          <a:xfrm>
            <a:off x="2589231" y="2722018"/>
            <a:ext cx="1390502" cy="159625"/>
            <a:chOff x="3530150" y="2790075"/>
            <a:chExt cx="1962600" cy="225300"/>
          </a:xfrm>
        </p:grpSpPr>
        <p:sp>
          <p:nvSpPr>
            <p:cNvPr id="8833" name="Google Shape;8833;p5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59"/>
          <p:cNvGrpSpPr/>
          <p:nvPr/>
        </p:nvGrpSpPr>
        <p:grpSpPr>
          <a:xfrm>
            <a:off x="2589884" y="3000344"/>
            <a:ext cx="1411629" cy="153761"/>
            <a:chOff x="3558802" y="4011427"/>
            <a:chExt cx="1866000" cy="111300"/>
          </a:xfrm>
        </p:grpSpPr>
        <p:sp>
          <p:nvSpPr>
            <p:cNvPr id="8836" name="Google Shape;8836;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8" name="Google Shape;8838;p59"/>
          <p:cNvGrpSpPr/>
          <p:nvPr/>
        </p:nvGrpSpPr>
        <p:grpSpPr>
          <a:xfrm>
            <a:off x="2589576" y="2205744"/>
            <a:ext cx="1383503" cy="119749"/>
            <a:chOff x="3465975" y="2270276"/>
            <a:chExt cx="1986364" cy="171929"/>
          </a:xfrm>
        </p:grpSpPr>
        <p:sp>
          <p:nvSpPr>
            <p:cNvPr id="8839" name="Google Shape;8839;p5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5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5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59"/>
          <p:cNvGrpSpPr/>
          <p:nvPr/>
        </p:nvGrpSpPr>
        <p:grpSpPr>
          <a:xfrm>
            <a:off x="2600584" y="3569394"/>
            <a:ext cx="1369531" cy="195460"/>
            <a:chOff x="723300" y="4253549"/>
            <a:chExt cx="2276482" cy="324900"/>
          </a:xfrm>
        </p:grpSpPr>
        <p:sp>
          <p:nvSpPr>
            <p:cNvPr id="8848" name="Google Shape;8848;p5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59"/>
          <p:cNvGrpSpPr/>
          <p:nvPr/>
        </p:nvGrpSpPr>
        <p:grpSpPr>
          <a:xfrm>
            <a:off x="2590145" y="3270574"/>
            <a:ext cx="1389066" cy="180119"/>
            <a:chOff x="705948" y="3788465"/>
            <a:chExt cx="2308953" cy="299400"/>
          </a:xfrm>
        </p:grpSpPr>
        <p:sp>
          <p:nvSpPr>
            <p:cNvPr id="8854" name="Google Shape;8854;p5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9" name="Google Shape;8859;p59"/>
          <p:cNvGrpSpPr/>
          <p:nvPr/>
        </p:nvGrpSpPr>
        <p:grpSpPr>
          <a:xfrm>
            <a:off x="2638082" y="3883554"/>
            <a:ext cx="1304609" cy="294074"/>
            <a:chOff x="2658741" y="4097347"/>
            <a:chExt cx="1304609" cy="294074"/>
          </a:xfrm>
        </p:grpSpPr>
        <p:grpSp>
          <p:nvGrpSpPr>
            <p:cNvPr id="8860" name="Google Shape;8860;p59"/>
            <p:cNvGrpSpPr/>
            <p:nvPr/>
          </p:nvGrpSpPr>
          <p:grpSpPr>
            <a:xfrm>
              <a:off x="2658741" y="4097347"/>
              <a:ext cx="118572" cy="294074"/>
              <a:chOff x="3343310" y="4475555"/>
              <a:chExt cx="127717" cy="316753"/>
            </a:xfrm>
          </p:grpSpPr>
          <p:sp>
            <p:nvSpPr>
              <p:cNvPr id="8861" name="Google Shape;8861;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59"/>
            <p:cNvGrpSpPr/>
            <p:nvPr/>
          </p:nvGrpSpPr>
          <p:grpSpPr>
            <a:xfrm>
              <a:off x="3815519" y="4098388"/>
              <a:ext cx="147831" cy="291991"/>
              <a:chOff x="3527539" y="4476677"/>
              <a:chExt cx="159232" cy="314510"/>
            </a:xfrm>
          </p:grpSpPr>
          <p:sp>
            <p:nvSpPr>
              <p:cNvPr id="8864" name="Google Shape;8864;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59"/>
            <p:cNvGrpSpPr/>
            <p:nvPr/>
          </p:nvGrpSpPr>
          <p:grpSpPr>
            <a:xfrm>
              <a:off x="3511696" y="4098388"/>
              <a:ext cx="147831" cy="291991"/>
              <a:chOff x="3527539" y="4476677"/>
              <a:chExt cx="159232" cy="314510"/>
            </a:xfrm>
          </p:grpSpPr>
          <p:sp>
            <p:nvSpPr>
              <p:cNvPr id="8867" name="Google Shape;8867;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59"/>
            <p:cNvGrpSpPr/>
            <p:nvPr/>
          </p:nvGrpSpPr>
          <p:grpSpPr>
            <a:xfrm>
              <a:off x="3207874" y="4098388"/>
              <a:ext cx="147831" cy="291991"/>
              <a:chOff x="3527539" y="4476677"/>
              <a:chExt cx="159232" cy="314510"/>
            </a:xfrm>
          </p:grpSpPr>
          <p:sp>
            <p:nvSpPr>
              <p:cNvPr id="8870" name="Google Shape;8870;p5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59"/>
            <p:cNvGrpSpPr/>
            <p:nvPr/>
          </p:nvGrpSpPr>
          <p:grpSpPr>
            <a:xfrm>
              <a:off x="2933305" y="4097347"/>
              <a:ext cx="118572" cy="294074"/>
              <a:chOff x="3343310" y="4475555"/>
              <a:chExt cx="127717" cy="316753"/>
            </a:xfrm>
          </p:grpSpPr>
          <p:sp>
            <p:nvSpPr>
              <p:cNvPr id="8873" name="Google Shape;8873;p5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5" name="Google Shape;8875;p59"/>
          <p:cNvGrpSpPr/>
          <p:nvPr/>
        </p:nvGrpSpPr>
        <p:grpSpPr>
          <a:xfrm>
            <a:off x="4256912" y="1866676"/>
            <a:ext cx="1433821" cy="191501"/>
            <a:chOff x="4273350" y="2080469"/>
            <a:chExt cx="1433821" cy="191501"/>
          </a:xfrm>
        </p:grpSpPr>
        <p:grpSp>
          <p:nvGrpSpPr>
            <p:cNvPr id="8876" name="Google Shape;8876;p59"/>
            <p:cNvGrpSpPr/>
            <p:nvPr/>
          </p:nvGrpSpPr>
          <p:grpSpPr>
            <a:xfrm>
              <a:off x="4273350" y="2080469"/>
              <a:ext cx="1433821" cy="0"/>
              <a:chOff x="5224975" y="2962250"/>
              <a:chExt cx="1544400" cy="0"/>
            </a:xfrm>
          </p:grpSpPr>
          <p:cxnSp>
            <p:nvCxnSpPr>
              <p:cNvPr id="8877" name="Google Shape;8877;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878" name="Google Shape;8878;p5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879" name="Google Shape;8879;p59"/>
            <p:cNvGrpSpPr/>
            <p:nvPr/>
          </p:nvGrpSpPr>
          <p:grpSpPr>
            <a:xfrm>
              <a:off x="4273350" y="2271969"/>
              <a:ext cx="1433821" cy="0"/>
              <a:chOff x="5224975" y="2962250"/>
              <a:chExt cx="1544400" cy="0"/>
            </a:xfrm>
          </p:grpSpPr>
          <p:cxnSp>
            <p:nvCxnSpPr>
              <p:cNvPr id="8880" name="Google Shape;8880;p5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881" name="Google Shape;8881;p5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882" name="Google Shape;8882;p59"/>
          <p:cNvGrpSpPr/>
          <p:nvPr/>
        </p:nvGrpSpPr>
        <p:grpSpPr>
          <a:xfrm>
            <a:off x="4258467" y="969244"/>
            <a:ext cx="1430711" cy="743389"/>
            <a:chOff x="5159450" y="1919950"/>
            <a:chExt cx="1541050" cy="862500"/>
          </a:xfrm>
        </p:grpSpPr>
        <p:sp>
          <p:nvSpPr>
            <p:cNvPr id="8883" name="Google Shape;8883;p5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884" name="Google Shape;8884;p59"/>
            <p:cNvGrpSpPr/>
            <p:nvPr/>
          </p:nvGrpSpPr>
          <p:grpSpPr>
            <a:xfrm>
              <a:off x="5159450" y="1919950"/>
              <a:ext cx="1541050" cy="862500"/>
              <a:chOff x="5159450" y="1919950"/>
              <a:chExt cx="1541050" cy="862500"/>
            </a:xfrm>
          </p:grpSpPr>
          <p:cxnSp>
            <p:nvCxnSpPr>
              <p:cNvPr id="8885" name="Google Shape;8885;p5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886" name="Google Shape;8886;p5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887" name="Google Shape;8887;p59"/>
          <p:cNvGrpSpPr/>
          <p:nvPr/>
        </p:nvGrpSpPr>
        <p:grpSpPr>
          <a:xfrm>
            <a:off x="4248581" y="2192571"/>
            <a:ext cx="1450484" cy="1052087"/>
            <a:chOff x="5230575" y="1554475"/>
            <a:chExt cx="2137150" cy="1550150"/>
          </a:xfrm>
        </p:grpSpPr>
        <p:sp>
          <p:nvSpPr>
            <p:cNvPr id="8888" name="Google Shape;8888;p5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5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5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59"/>
          <p:cNvGrpSpPr/>
          <p:nvPr/>
        </p:nvGrpSpPr>
        <p:grpSpPr>
          <a:xfrm rot="10800000">
            <a:off x="4265131" y="3284761"/>
            <a:ext cx="1417383" cy="887946"/>
            <a:chOff x="5645403" y="2920021"/>
            <a:chExt cx="2650800" cy="2180614"/>
          </a:xfrm>
        </p:grpSpPr>
        <p:sp>
          <p:nvSpPr>
            <p:cNvPr id="8902" name="Google Shape;8902;p5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3" name="Google Shape;8903;p59"/>
            <p:cNvCxnSpPr>
              <a:stCxn id="890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904" name="Google Shape;8904;p5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5" name="Google Shape;8905;p59"/>
            <p:cNvCxnSpPr>
              <a:endCxn id="8904"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906" name="Google Shape;8906;p5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7" name="Google Shape;8907;p59"/>
            <p:cNvCxnSpPr>
              <a:stCxn id="8906"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908" name="Google Shape;8908;p5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9" name="Google Shape;8909;p59"/>
            <p:cNvCxnSpPr>
              <a:endCxn id="890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910" name="Google Shape;8910;p59"/>
          <p:cNvGrpSpPr/>
          <p:nvPr/>
        </p:nvGrpSpPr>
        <p:grpSpPr>
          <a:xfrm>
            <a:off x="7365491" y="2188116"/>
            <a:ext cx="1071743" cy="1021579"/>
            <a:chOff x="7189833" y="2022667"/>
            <a:chExt cx="1251159" cy="1192597"/>
          </a:xfrm>
        </p:grpSpPr>
        <p:sp>
          <p:nvSpPr>
            <p:cNvPr id="8911" name="Google Shape;8911;p5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59"/>
          <p:cNvGrpSpPr/>
          <p:nvPr/>
        </p:nvGrpSpPr>
        <p:grpSpPr>
          <a:xfrm>
            <a:off x="706762" y="2614523"/>
            <a:ext cx="1695374" cy="1560837"/>
            <a:chOff x="727421" y="2828315"/>
            <a:chExt cx="1695374" cy="1560837"/>
          </a:xfrm>
        </p:grpSpPr>
        <p:grpSp>
          <p:nvGrpSpPr>
            <p:cNvPr id="8916" name="Google Shape;8916;p59"/>
            <p:cNvGrpSpPr/>
            <p:nvPr/>
          </p:nvGrpSpPr>
          <p:grpSpPr>
            <a:xfrm>
              <a:off x="819108" y="2882501"/>
              <a:ext cx="103104" cy="1426186"/>
              <a:chOff x="4674013" y="3100904"/>
              <a:chExt cx="122758" cy="1698043"/>
            </a:xfrm>
          </p:grpSpPr>
          <p:sp>
            <p:nvSpPr>
              <p:cNvPr id="8917" name="Google Shape;8917;p5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4" name="Google Shape;8924;p59"/>
            <p:cNvGrpSpPr/>
            <p:nvPr/>
          </p:nvGrpSpPr>
          <p:grpSpPr>
            <a:xfrm>
              <a:off x="1062475" y="2882501"/>
              <a:ext cx="103104" cy="1426186"/>
              <a:chOff x="4940438" y="3100904"/>
              <a:chExt cx="122758" cy="1698043"/>
            </a:xfrm>
          </p:grpSpPr>
          <p:sp>
            <p:nvSpPr>
              <p:cNvPr id="8925" name="Google Shape;8925;p5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2" name="Google Shape;8932;p59"/>
            <p:cNvGrpSpPr/>
            <p:nvPr/>
          </p:nvGrpSpPr>
          <p:grpSpPr>
            <a:xfrm>
              <a:off x="1299324" y="2882501"/>
              <a:ext cx="103104" cy="1426186"/>
              <a:chOff x="5206863" y="3100904"/>
              <a:chExt cx="122758" cy="1698043"/>
            </a:xfrm>
          </p:grpSpPr>
          <p:sp>
            <p:nvSpPr>
              <p:cNvPr id="8933" name="Google Shape;8933;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59"/>
            <p:cNvGrpSpPr/>
            <p:nvPr/>
          </p:nvGrpSpPr>
          <p:grpSpPr>
            <a:xfrm>
              <a:off x="1786057" y="2882501"/>
              <a:ext cx="103104" cy="1426186"/>
              <a:chOff x="6006138" y="3143629"/>
              <a:chExt cx="122758" cy="1698043"/>
            </a:xfrm>
          </p:grpSpPr>
          <p:sp>
            <p:nvSpPr>
              <p:cNvPr id="8941" name="Google Shape;8941;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59"/>
            <p:cNvGrpSpPr/>
            <p:nvPr/>
          </p:nvGrpSpPr>
          <p:grpSpPr>
            <a:xfrm>
              <a:off x="2029422" y="2882501"/>
              <a:ext cx="103104" cy="1426186"/>
              <a:chOff x="6805413" y="3100904"/>
              <a:chExt cx="122758" cy="1698043"/>
            </a:xfrm>
          </p:grpSpPr>
          <p:sp>
            <p:nvSpPr>
              <p:cNvPr id="8949" name="Google Shape;8949;p5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59"/>
            <p:cNvGrpSpPr/>
            <p:nvPr/>
          </p:nvGrpSpPr>
          <p:grpSpPr>
            <a:xfrm>
              <a:off x="727421" y="2828315"/>
              <a:ext cx="1695374" cy="1560837"/>
              <a:chOff x="734799" y="2782450"/>
              <a:chExt cx="1571100" cy="1577400"/>
            </a:xfrm>
          </p:grpSpPr>
          <p:cxnSp>
            <p:nvCxnSpPr>
              <p:cNvPr id="8957" name="Google Shape;8957;p5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958" name="Google Shape;8958;p5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959" name="Google Shape;8959;p59"/>
            <p:cNvGrpSpPr/>
            <p:nvPr/>
          </p:nvGrpSpPr>
          <p:grpSpPr>
            <a:xfrm>
              <a:off x="2272795" y="2882501"/>
              <a:ext cx="103104" cy="1426186"/>
              <a:chOff x="5206863" y="3100904"/>
              <a:chExt cx="122758" cy="1698043"/>
            </a:xfrm>
          </p:grpSpPr>
          <p:sp>
            <p:nvSpPr>
              <p:cNvPr id="8960" name="Google Shape;8960;p5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7" name="Google Shape;8967;p59"/>
            <p:cNvGrpSpPr/>
            <p:nvPr/>
          </p:nvGrpSpPr>
          <p:grpSpPr>
            <a:xfrm>
              <a:off x="1542694" y="2882501"/>
              <a:ext cx="103104" cy="1426186"/>
              <a:chOff x="6006138" y="3143629"/>
              <a:chExt cx="122758" cy="1698043"/>
            </a:xfrm>
          </p:grpSpPr>
          <p:sp>
            <p:nvSpPr>
              <p:cNvPr id="8968" name="Google Shape;8968;p5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5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5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975" name="Google Shape;8975;p59"/>
          <p:cNvGrpSpPr/>
          <p:nvPr/>
        </p:nvGrpSpPr>
        <p:grpSpPr>
          <a:xfrm>
            <a:off x="5915341" y="2192094"/>
            <a:ext cx="1248543" cy="1025319"/>
            <a:chOff x="5183758" y="1210600"/>
            <a:chExt cx="3605380" cy="2960783"/>
          </a:xfrm>
        </p:grpSpPr>
        <p:sp>
          <p:nvSpPr>
            <p:cNvPr id="8976" name="Google Shape;8976;p5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80" name="Google Shape;8980;p5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981" name="Google Shape;8981;p5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982" name="Google Shape;8982;p5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983" name="Google Shape;8983;p5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984" name="Google Shape;8984;p5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5" name="Google Shape;8985;p59"/>
          <p:cNvGrpSpPr/>
          <p:nvPr/>
        </p:nvGrpSpPr>
        <p:grpSpPr>
          <a:xfrm>
            <a:off x="5772403" y="3330411"/>
            <a:ext cx="2664831" cy="843440"/>
            <a:chOff x="5916567" y="1099697"/>
            <a:chExt cx="2556683" cy="809211"/>
          </a:xfrm>
        </p:grpSpPr>
        <p:sp>
          <p:nvSpPr>
            <p:cNvPr id="8986" name="Google Shape;8986;p5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59"/>
          <p:cNvGrpSpPr/>
          <p:nvPr/>
        </p:nvGrpSpPr>
        <p:grpSpPr>
          <a:xfrm>
            <a:off x="5879943" y="979270"/>
            <a:ext cx="1299851" cy="1023338"/>
            <a:chOff x="5900602" y="1193063"/>
            <a:chExt cx="1299851" cy="1023338"/>
          </a:xfrm>
        </p:grpSpPr>
        <p:grpSp>
          <p:nvGrpSpPr>
            <p:cNvPr id="8995" name="Google Shape;8995;p59"/>
            <p:cNvGrpSpPr/>
            <p:nvPr/>
          </p:nvGrpSpPr>
          <p:grpSpPr>
            <a:xfrm>
              <a:off x="6743564" y="1193063"/>
              <a:ext cx="456889" cy="700379"/>
              <a:chOff x="6743564" y="1193063"/>
              <a:chExt cx="456889" cy="700379"/>
            </a:xfrm>
          </p:grpSpPr>
          <p:grpSp>
            <p:nvGrpSpPr>
              <p:cNvPr id="8996" name="Google Shape;8996;p59"/>
              <p:cNvGrpSpPr/>
              <p:nvPr/>
            </p:nvGrpSpPr>
            <p:grpSpPr>
              <a:xfrm>
                <a:off x="6743564" y="1690731"/>
                <a:ext cx="214402" cy="202710"/>
                <a:chOff x="6743564" y="1690731"/>
                <a:chExt cx="214402" cy="202710"/>
              </a:xfrm>
            </p:grpSpPr>
            <p:sp>
              <p:nvSpPr>
                <p:cNvPr id="8997" name="Google Shape;8997;p5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59"/>
              <p:cNvGrpSpPr/>
              <p:nvPr/>
            </p:nvGrpSpPr>
            <p:grpSpPr>
              <a:xfrm>
                <a:off x="6915505" y="1193063"/>
                <a:ext cx="284947" cy="589637"/>
                <a:chOff x="6915505" y="1193063"/>
                <a:chExt cx="284947" cy="589637"/>
              </a:xfrm>
            </p:grpSpPr>
            <p:sp>
              <p:nvSpPr>
                <p:cNvPr id="9000" name="Google Shape;9000;p5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1" name="Google Shape;9001;p5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002" name="Google Shape;9002;p59"/>
            <p:cNvGrpSpPr/>
            <p:nvPr/>
          </p:nvGrpSpPr>
          <p:grpSpPr>
            <a:xfrm>
              <a:off x="6520337" y="1193063"/>
              <a:ext cx="341815" cy="801589"/>
              <a:chOff x="6520337" y="1193063"/>
              <a:chExt cx="341815" cy="801589"/>
            </a:xfrm>
          </p:grpSpPr>
          <p:grpSp>
            <p:nvGrpSpPr>
              <p:cNvPr id="9003" name="Google Shape;9003;p59"/>
              <p:cNvGrpSpPr/>
              <p:nvPr/>
            </p:nvGrpSpPr>
            <p:grpSpPr>
              <a:xfrm>
                <a:off x="6520337" y="1589527"/>
                <a:ext cx="213950" cy="405125"/>
                <a:chOff x="6520337" y="1589527"/>
                <a:chExt cx="213950" cy="405125"/>
              </a:xfrm>
            </p:grpSpPr>
            <p:sp>
              <p:nvSpPr>
                <p:cNvPr id="9004" name="Google Shape;9004;p5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5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59"/>
              <p:cNvGrpSpPr/>
              <p:nvPr/>
            </p:nvGrpSpPr>
            <p:grpSpPr>
              <a:xfrm>
                <a:off x="6577204" y="1193063"/>
                <a:ext cx="284947" cy="453562"/>
                <a:chOff x="6577204" y="1193063"/>
                <a:chExt cx="284947" cy="453562"/>
              </a:xfrm>
            </p:grpSpPr>
            <p:sp>
              <p:nvSpPr>
                <p:cNvPr id="9007" name="Google Shape;9007;p5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8" name="Google Shape;9008;p5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009" name="Google Shape;9009;p59"/>
            <p:cNvGrpSpPr/>
            <p:nvPr/>
          </p:nvGrpSpPr>
          <p:grpSpPr>
            <a:xfrm>
              <a:off x="6238903" y="1193063"/>
              <a:ext cx="300475" cy="901782"/>
              <a:chOff x="6238903" y="1193063"/>
              <a:chExt cx="300475" cy="901782"/>
            </a:xfrm>
          </p:grpSpPr>
          <p:grpSp>
            <p:nvGrpSpPr>
              <p:cNvPr id="9010" name="Google Shape;9010;p59"/>
              <p:cNvGrpSpPr/>
              <p:nvPr/>
            </p:nvGrpSpPr>
            <p:grpSpPr>
              <a:xfrm>
                <a:off x="6290865" y="1489315"/>
                <a:ext cx="248514" cy="605530"/>
                <a:chOff x="6290865" y="1489315"/>
                <a:chExt cx="248514" cy="605530"/>
              </a:xfrm>
            </p:grpSpPr>
            <p:sp>
              <p:nvSpPr>
                <p:cNvPr id="9011" name="Google Shape;9011;p5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3" name="Google Shape;9013;p59"/>
              <p:cNvGrpSpPr/>
              <p:nvPr/>
            </p:nvGrpSpPr>
            <p:grpSpPr>
              <a:xfrm>
                <a:off x="6238903" y="1193063"/>
                <a:ext cx="284947" cy="327512"/>
                <a:chOff x="6238903" y="1193063"/>
                <a:chExt cx="284947" cy="327512"/>
              </a:xfrm>
            </p:grpSpPr>
            <p:sp>
              <p:nvSpPr>
                <p:cNvPr id="9014" name="Google Shape;9014;p5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15" name="Google Shape;9015;p5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016" name="Google Shape;9016;p59"/>
            <p:cNvGrpSpPr/>
            <p:nvPr/>
          </p:nvGrpSpPr>
          <p:grpSpPr>
            <a:xfrm>
              <a:off x="5900602" y="1193063"/>
              <a:ext cx="444345" cy="1023338"/>
              <a:chOff x="5900602" y="1193063"/>
              <a:chExt cx="444345" cy="1023338"/>
            </a:xfrm>
          </p:grpSpPr>
          <p:grpSp>
            <p:nvGrpSpPr>
              <p:cNvPr id="9017" name="Google Shape;9017;p59"/>
              <p:cNvGrpSpPr/>
              <p:nvPr/>
            </p:nvGrpSpPr>
            <p:grpSpPr>
              <a:xfrm>
                <a:off x="6046501" y="1367785"/>
                <a:ext cx="298446" cy="848616"/>
                <a:chOff x="6046501" y="1367785"/>
                <a:chExt cx="298446" cy="848616"/>
              </a:xfrm>
            </p:grpSpPr>
            <p:sp>
              <p:nvSpPr>
                <p:cNvPr id="9018" name="Google Shape;9018;p5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5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59"/>
              <p:cNvGrpSpPr/>
              <p:nvPr/>
            </p:nvGrpSpPr>
            <p:grpSpPr>
              <a:xfrm>
                <a:off x="5900602" y="1193063"/>
                <a:ext cx="284947" cy="182312"/>
                <a:chOff x="5900602" y="1193063"/>
                <a:chExt cx="284947" cy="182312"/>
              </a:xfrm>
            </p:grpSpPr>
            <p:sp>
              <p:nvSpPr>
                <p:cNvPr id="9021" name="Google Shape;9021;p5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22" name="Google Shape;9022;p5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023" name="Google Shape;9023;p59"/>
          <p:cNvGrpSpPr/>
          <p:nvPr/>
        </p:nvGrpSpPr>
        <p:grpSpPr>
          <a:xfrm>
            <a:off x="7217825" y="979415"/>
            <a:ext cx="1219413" cy="1051365"/>
            <a:chOff x="7287122" y="1165658"/>
            <a:chExt cx="1219413" cy="1051365"/>
          </a:xfrm>
        </p:grpSpPr>
        <p:grpSp>
          <p:nvGrpSpPr>
            <p:cNvPr id="9024" name="Google Shape;9024;p59"/>
            <p:cNvGrpSpPr/>
            <p:nvPr/>
          </p:nvGrpSpPr>
          <p:grpSpPr>
            <a:xfrm>
              <a:off x="7287122" y="1969723"/>
              <a:ext cx="1219413" cy="247300"/>
              <a:chOff x="7287122" y="1969723"/>
              <a:chExt cx="1219413" cy="247300"/>
            </a:xfrm>
          </p:grpSpPr>
          <p:sp>
            <p:nvSpPr>
              <p:cNvPr id="9025" name="Google Shape;9025;p5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6" name="Google Shape;9026;p59"/>
              <p:cNvGrpSpPr/>
              <p:nvPr/>
            </p:nvGrpSpPr>
            <p:grpSpPr>
              <a:xfrm>
                <a:off x="7287122" y="2063892"/>
                <a:ext cx="1151753" cy="73428"/>
                <a:chOff x="7287122" y="2063892"/>
                <a:chExt cx="1151753" cy="73428"/>
              </a:xfrm>
            </p:grpSpPr>
            <p:sp>
              <p:nvSpPr>
                <p:cNvPr id="9027" name="Google Shape;9027;p5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28" name="Google Shape;9028;p5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029" name="Google Shape;9029;p59"/>
            <p:cNvGrpSpPr/>
            <p:nvPr/>
          </p:nvGrpSpPr>
          <p:grpSpPr>
            <a:xfrm>
              <a:off x="7287122" y="1712201"/>
              <a:ext cx="1219403" cy="246767"/>
              <a:chOff x="7287122" y="1712201"/>
              <a:chExt cx="1219403" cy="246767"/>
            </a:xfrm>
          </p:grpSpPr>
          <p:sp>
            <p:nvSpPr>
              <p:cNvPr id="9030" name="Google Shape;9030;p5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1" name="Google Shape;9031;p59"/>
              <p:cNvGrpSpPr/>
              <p:nvPr/>
            </p:nvGrpSpPr>
            <p:grpSpPr>
              <a:xfrm>
                <a:off x="7287122" y="1842861"/>
                <a:ext cx="1005303" cy="73419"/>
                <a:chOff x="7287122" y="1842861"/>
                <a:chExt cx="1005303" cy="73419"/>
              </a:xfrm>
            </p:grpSpPr>
            <p:sp>
              <p:nvSpPr>
                <p:cNvPr id="9032" name="Google Shape;9032;p5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33" name="Google Shape;9033;p5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034" name="Google Shape;9034;p59"/>
            <p:cNvGrpSpPr/>
            <p:nvPr/>
          </p:nvGrpSpPr>
          <p:grpSpPr>
            <a:xfrm>
              <a:off x="7287122" y="1447520"/>
              <a:ext cx="1219403" cy="286667"/>
              <a:chOff x="7287122" y="1447520"/>
              <a:chExt cx="1219403" cy="286667"/>
            </a:xfrm>
          </p:grpSpPr>
          <p:sp>
            <p:nvSpPr>
              <p:cNvPr id="9035" name="Google Shape;9035;p5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6" name="Google Shape;9036;p59"/>
              <p:cNvGrpSpPr/>
              <p:nvPr/>
            </p:nvGrpSpPr>
            <p:grpSpPr>
              <a:xfrm>
                <a:off x="7287122" y="1581977"/>
                <a:ext cx="852803" cy="73428"/>
                <a:chOff x="7287122" y="1581977"/>
                <a:chExt cx="852803" cy="73428"/>
              </a:xfrm>
            </p:grpSpPr>
            <p:sp>
              <p:nvSpPr>
                <p:cNvPr id="9037" name="Google Shape;9037;p5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38" name="Google Shape;9038;p5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039" name="Google Shape;9039;p59"/>
            <p:cNvGrpSpPr/>
            <p:nvPr/>
          </p:nvGrpSpPr>
          <p:grpSpPr>
            <a:xfrm>
              <a:off x="7287122" y="1165658"/>
              <a:ext cx="1219403" cy="344253"/>
              <a:chOff x="7287122" y="1165658"/>
              <a:chExt cx="1219403" cy="344253"/>
            </a:xfrm>
          </p:grpSpPr>
          <p:sp>
            <p:nvSpPr>
              <p:cNvPr id="9040" name="Google Shape;9040;p5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1" name="Google Shape;9041;p59"/>
              <p:cNvGrpSpPr/>
              <p:nvPr/>
            </p:nvGrpSpPr>
            <p:grpSpPr>
              <a:xfrm>
                <a:off x="7287122" y="1341025"/>
                <a:ext cx="695703" cy="73419"/>
                <a:chOff x="7287122" y="1341025"/>
                <a:chExt cx="695703" cy="73419"/>
              </a:xfrm>
            </p:grpSpPr>
            <p:sp>
              <p:nvSpPr>
                <p:cNvPr id="9042" name="Google Shape;9042;p5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43" name="Google Shape;9043;p5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47" name="Shape 9047"/>
        <p:cNvGrpSpPr/>
        <p:nvPr/>
      </p:nvGrpSpPr>
      <p:grpSpPr>
        <a:xfrm>
          <a:off x="0" y="0"/>
          <a:ext cx="0" cy="0"/>
          <a:chOff x="0" y="0"/>
          <a:chExt cx="0" cy="0"/>
        </a:xfrm>
      </p:grpSpPr>
      <p:grpSp>
        <p:nvGrpSpPr>
          <p:cNvPr id="9048" name="Google Shape;9048;p60"/>
          <p:cNvGrpSpPr/>
          <p:nvPr/>
        </p:nvGrpSpPr>
        <p:grpSpPr>
          <a:xfrm>
            <a:off x="846551" y="2273217"/>
            <a:ext cx="415546" cy="355053"/>
            <a:chOff x="866243" y="2291587"/>
            <a:chExt cx="415546" cy="355053"/>
          </a:xfrm>
        </p:grpSpPr>
        <p:sp>
          <p:nvSpPr>
            <p:cNvPr id="9049" name="Google Shape;9049;p60"/>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0"/>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0"/>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0"/>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0"/>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4" name="Google Shape;9054;p60"/>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5" name="Google Shape;9055;p60"/>
          <p:cNvGrpSpPr/>
          <p:nvPr/>
        </p:nvGrpSpPr>
        <p:grpSpPr>
          <a:xfrm>
            <a:off x="1938828" y="2284205"/>
            <a:ext cx="359213" cy="327807"/>
            <a:chOff x="1958520" y="2302574"/>
            <a:chExt cx="359213" cy="327807"/>
          </a:xfrm>
        </p:grpSpPr>
        <p:sp>
          <p:nvSpPr>
            <p:cNvPr id="9056" name="Google Shape;9056;p60"/>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0"/>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60"/>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60"/>
          <p:cNvGrpSpPr/>
          <p:nvPr/>
        </p:nvGrpSpPr>
        <p:grpSpPr>
          <a:xfrm>
            <a:off x="2560190" y="2269057"/>
            <a:ext cx="207582" cy="359594"/>
            <a:chOff x="2656082" y="2287427"/>
            <a:chExt cx="207582" cy="359594"/>
          </a:xfrm>
        </p:grpSpPr>
        <p:sp>
          <p:nvSpPr>
            <p:cNvPr id="9060" name="Google Shape;9060;p60"/>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0"/>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0"/>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0"/>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60"/>
          <p:cNvGrpSpPr/>
          <p:nvPr/>
        </p:nvGrpSpPr>
        <p:grpSpPr>
          <a:xfrm>
            <a:off x="3029961" y="2303099"/>
            <a:ext cx="362991" cy="290018"/>
            <a:chOff x="3049653" y="2321468"/>
            <a:chExt cx="362991" cy="290018"/>
          </a:xfrm>
        </p:grpSpPr>
        <p:sp>
          <p:nvSpPr>
            <p:cNvPr id="9065" name="Google Shape;9065;p60"/>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60"/>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0"/>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0"/>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60"/>
          <p:cNvGrpSpPr/>
          <p:nvPr/>
        </p:nvGrpSpPr>
        <p:grpSpPr>
          <a:xfrm>
            <a:off x="3544551" y="2271534"/>
            <a:ext cx="422342" cy="355243"/>
            <a:chOff x="3564243" y="2289904"/>
            <a:chExt cx="422342" cy="355243"/>
          </a:xfrm>
        </p:grpSpPr>
        <p:sp>
          <p:nvSpPr>
            <p:cNvPr id="9070" name="Google Shape;9070;p60"/>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0"/>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0"/>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0"/>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0"/>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75" name="Google Shape;9075;p60"/>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6" name="Google Shape;9076;p60"/>
          <p:cNvGrpSpPr/>
          <p:nvPr/>
        </p:nvGrpSpPr>
        <p:grpSpPr>
          <a:xfrm>
            <a:off x="4668202" y="2271344"/>
            <a:ext cx="359594" cy="353909"/>
            <a:chOff x="4687894" y="2289713"/>
            <a:chExt cx="359594" cy="353909"/>
          </a:xfrm>
        </p:grpSpPr>
        <p:sp>
          <p:nvSpPr>
            <p:cNvPr id="9077" name="Google Shape;9077;p60"/>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0"/>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0"/>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0" name="Google Shape;9080;p60"/>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81" name="Google Shape;9081;p60"/>
          <p:cNvGrpSpPr/>
          <p:nvPr/>
        </p:nvGrpSpPr>
        <p:grpSpPr>
          <a:xfrm>
            <a:off x="6352932" y="2289857"/>
            <a:ext cx="263567" cy="317614"/>
            <a:chOff x="6421399" y="2308227"/>
            <a:chExt cx="263567" cy="317614"/>
          </a:xfrm>
        </p:grpSpPr>
        <p:sp>
          <p:nvSpPr>
            <p:cNvPr id="9082" name="Google Shape;9082;p60"/>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0"/>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60"/>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60"/>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60"/>
          <p:cNvGrpSpPr/>
          <p:nvPr/>
        </p:nvGrpSpPr>
        <p:grpSpPr>
          <a:xfrm>
            <a:off x="6850501" y="2277250"/>
            <a:ext cx="360356" cy="343462"/>
            <a:chOff x="6870193" y="2295620"/>
            <a:chExt cx="360356" cy="343462"/>
          </a:xfrm>
        </p:grpSpPr>
        <p:sp>
          <p:nvSpPr>
            <p:cNvPr id="9087" name="Google Shape;9087;p60"/>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0"/>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60"/>
          <p:cNvGrpSpPr/>
          <p:nvPr/>
        </p:nvGrpSpPr>
        <p:grpSpPr>
          <a:xfrm>
            <a:off x="7421773" y="2284490"/>
            <a:ext cx="342192" cy="327140"/>
            <a:chOff x="7441465" y="2302860"/>
            <a:chExt cx="342192" cy="327140"/>
          </a:xfrm>
        </p:grpSpPr>
        <p:sp>
          <p:nvSpPr>
            <p:cNvPr id="9090" name="Google Shape;9090;p60"/>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0"/>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2" name="Google Shape;9092;p60"/>
          <p:cNvGrpSpPr/>
          <p:nvPr/>
        </p:nvGrpSpPr>
        <p:grpSpPr>
          <a:xfrm>
            <a:off x="7969991" y="2331837"/>
            <a:ext cx="332761" cy="234066"/>
            <a:chOff x="7989683" y="2350207"/>
            <a:chExt cx="332761" cy="234066"/>
          </a:xfrm>
        </p:grpSpPr>
        <p:sp>
          <p:nvSpPr>
            <p:cNvPr id="9093" name="Google Shape;9093;p60"/>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0"/>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0"/>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0"/>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0"/>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0"/>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60"/>
          <p:cNvGrpSpPr/>
          <p:nvPr/>
        </p:nvGrpSpPr>
        <p:grpSpPr>
          <a:xfrm>
            <a:off x="5803602" y="2291381"/>
            <a:ext cx="315327" cy="314978"/>
            <a:chOff x="5823294" y="2309751"/>
            <a:chExt cx="315327" cy="314978"/>
          </a:xfrm>
        </p:grpSpPr>
        <p:sp>
          <p:nvSpPr>
            <p:cNvPr id="9100" name="Google Shape;9100;p60"/>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0"/>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0"/>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0"/>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0"/>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0"/>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0"/>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0"/>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0"/>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0"/>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0"/>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60"/>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60"/>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0"/>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0"/>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0"/>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0"/>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60"/>
          <p:cNvGrpSpPr/>
          <p:nvPr/>
        </p:nvGrpSpPr>
        <p:grpSpPr>
          <a:xfrm>
            <a:off x="2477583" y="2725790"/>
            <a:ext cx="370930" cy="370549"/>
            <a:chOff x="2497275" y="2744159"/>
            <a:chExt cx="370930" cy="370549"/>
          </a:xfrm>
        </p:grpSpPr>
        <p:sp>
          <p:nvSpPr>
            <p:cNvPr id="9118" name="Google Shape;9118;p60"/>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0"/>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0"/>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0"/>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0"/>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60"/>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4" name="Google Shape;9124;p60"/>
          <p:cNvGrpSpPr/>
          <p:nvPr/>
        </p:nvGrpSpPr>
        <p:grpSpPr>
          <a:xfrm>
            <a:off x="841248" y="2728108"/>
            <a:ext cx="371883" cy="365691"/>
            <a:chOff x="860940" y="2746477"/>
            <a:chExt cx="371883" cy="365691"/>
          </a:xfrm>
        </p:grpSpPr>
        <p:sp>
          <p:nvSpPr>
            <p:cNvPr id="9125" name="Google Shape;9125;p60"/>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0"/>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0"/>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0"/>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0"/>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0" name="Google Shape;9130;p60"/>
          <p:cNvGrpSpPr/>
          <p:nvPr/>
        </p:nvGrpSpPr>
        <p:grpSpPr>
          <a:xfrm>
            <a:off x="1431144" y="2747889"/>
            <a:ext cx="283985" cy="341080"/>
            <a:chOff x="1493849" y="2775533"/>
            <a:chExt cx="283985" cy="341080"/>
          </a:xfrm>
        </p:grpSpPr>
        <p:sp>
          <p:nvSpPr>
            <p:cNvPr id="9131" name="Google Shape;9131;p60"/>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0"/>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60"/>
          <p:cNvGrpSpPr/>
          <p:nvPr/>
        </p:nvGrpSpPr>
        <p:grpSpPr>
          <a:xfrm>
            <a:off x="1933144" y="2756052"/>
            <a:ext cx="372835" cy="342573"/>
            <a:chOff x="1952836" y="2774422"/>
            <a:chExt cx="372835" cy="342573"/>
          </a:xfrm>
        </p:grpSpPr>
        <p:sp>
          <p:nvSpPr>
            <p:cNvPr id="9134" name="Google Shape;9134;p60"/>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0"/>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0"/>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60"/>
          <p:cNvGrpSpPr/>
          <p:nvPr/>
        </p:nvGrpSpPr>
        <p:grpSpPr>
          <a:xfrm>
            <a:off x="3060224" y="2726107"/>
            <a:ext cx="332729" cy="372518"/>
            <a:chOff x="3079916" y="2744477"/>
            <a:chExt cx="332729" cy="372518"/>
          </a:xfrm>
        </p:grpSpPr>
        <p:sp>
          <p:nvSpPr>
            <p:cNvPr id="9138" name="Google Shape;9138;p60"/>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0"/>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0"/>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60"/>
          <p:cNvGrpSpPr/>
          <p:nvPr/>
        </p:nvGrpSpPr>
        <p:grpSpPr>
          <a:xfrm>
            <a:off x="3600884" y="2727155"/>
            <a:ext cx="336889" cy="355592"/>
            <a:chOff x="3620576" y="2745525"/>
            <a:chExt cx="336889" cy="355592"/>
          </a:xfrm>
        </p:grpSpPr>
        <p:sp>
          <p:nvSpPr>
            <p:cNvPr id="9142" name="Google Shape;9142;p60"/>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0"/>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60"/>
          <p:cNvGrpSpPr/>
          <p:nvPr/>
        </p:nvGrpSpPr>
        <p:grpSpPr>
          <a:xfrm>
            <a:off x="4107123" y="2742334"/>
            <a:ext cx="380393" cy="363118"/>
            <a:chOff x="4126815" y="2760704"/>
            <a:chExt cx="380393" cy="363118"/>
          </a:xfrm>
        </p:grpSpPr>
        <p:sp>
          <p:nvSpPr>
            <p:cNvPr id="9145" name="Google Shape;9145;p60"/>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0"/>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0"/>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0"/>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60"/>
          <p:cNvGrpSpPr/>
          <p:nvPr/>
        </p:nvGrpSpPr>
        <p:grpSpPr>
          <a:xfrm>
            <a:off x="4656294" y="2727314"/>
            <a:ext cx="381346" cy="368644"/>
            <a:chOff x="4675986" y="2745684"/>
            <a:chExt cx="381346" cy="368644"/>
          </a:xfrm>
        </p:grpSpPr>
        <p:sp>
          <p:nvSpPr>
            <p:cNvPr id="9150" name="Google Shape;9150;p60"/>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0"/>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60"/>
          <p:cNvGrpSpPr/>
          <p:nvPr/>
        </p:nvGrpSpPr>
        <p:grpSpPr>
          <a:xfrm>
            <a:off x="5200924" y="2772692"/>
            <a:ext cx="373185" cy="302466"/>
            <a:chOff x="5220616" y="2791061"/>
            <a:chExt cx="373185" cy="302466"/>
          </a:xfrm>
        </p:grpSpPr>
        <p:sp>
          <p:nvSpPr>
            <p:cNvPr id="9153" name="Google Shape;9153;p60"/>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0"/>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0"/>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60"/>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60"/>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0"/>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0"/>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0"/>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0"/>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0"/>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0"/>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0"/>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0"/>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0"/>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0"/>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0"/>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0"/>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0"/>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1" name="Google Shape;9171;p60"/>
          <p:cNvGrpSpPr/>
          <p:nvPr/>
        </p:nvGrpSpPr>
        <p:grpSpPr>
          <a:xfrm>
            <a:off x="5768969" y="2754147"/>
            <a:ext cx="284366" cy="344097"/>
            <a:chOff x="5864861" y="2772517"/>
            <a:chExt cx="284366" cy="344097"/>
          </a:xfrm>
        </p:grpSpPr>
        <p:sp>
          <p:nvSpPr>
            <p:cNvPr id="9172" name="Google Shape;9172;p60"/>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0"/>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60"/>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60"/>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0"/>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0"/>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8" name="Google Shape;9178;p60"/>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9" name="Google Shape;9179;p60"/>
          <p:cNvGrpSpPr/>
          <p:nvPr/>
        </p:nvGrpSpPr>
        <p:grpSpPr>
          <a:xfrm>
            <a:off x="6954467" y="2771168"/>
            <a:ext cx="255247" cy="327458"/>
            <a:chOff x="6974158" y="2789537"/>
            <a:chExt cx="255247" cy="327458"/>
          </a:xfrm>
        </p:grpSpPr>
        <p:sp>
          <p:nvSpPr>
            <p:cNvPr id="9180" name="Google Shape;9180;p60"/>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60"/>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0"/>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0"/>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0"/>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0"/>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60"/>
          <p:cNvGrpSpPr/>
          <p:nvPr/>
        </p:nvGrpSpPr>
        <p:grpSpPr>
          <a:xfrm>
            <a:off x="7511005" y="2771930"/>
            <a:ext cx="244291" cy="326314"/>
            <a:chOff x="7530697" y="2790299"/>
            <a:chExt cx="244291" cy="326314"/>
          </a:xfrm>
        </p:grpSpPr>
        <p:sp>
          <p:nvSpPr>
            <p:cNvPr id="9187" name="Google Shape;9187;p60"/>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0"/>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60"/>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0"/>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0"/>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60"/>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3" name="Google Shape;9193;p60"/>
          <p:cNvGrpSpPr/>
          <p:nvPr/>
        </p:nvGrpSpPr>
        <p:grpSpPr>
          <a:xfrm>
            <a:off x="7968499" y="2813878"/>
            <a:ext cx="332348" cy="283985"/>
            <a:chOff x="7988191" y="2832248"/>
            <a:chExt cx="332348" cy="283985"/>
          </a:xfrm>
        </p:grpSpPr>
        <p:sp>
          <p:nvSpPr>
            <p:cNvPr id="9194" name="Google Shape;9194;p60"/>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0"/>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0"/>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7" name="Google Shape;9197;p60"/>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8" name="Google Shape;9198;p60"/>
          <p:cNvGrpSpPr/>
          <p:nvPr/>
        </p:nvGrpSpPr>
        <p:grpSpPr>
          <a:xfrm>
            <a:off x="3568748" y="3239998"/>
            <a:ext cx="364484" cy="262423"/>
            <a:chOff x="3588440" y="3258368"/>
            <a:chExt cx="364484" cy="262423"/>
          </a:xfrm>
        </p:grpSpPr>
        <p:sp>
          <p:nvSpPr>
            <p:cNvPr id="9199" name="Google Shape;9199;p60"/>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0"/>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0"/>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0"/>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0"/>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0"/>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5" name="Google Shape;9205;p60"/>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6" name="Google Shape;9206;p60"/>
          <p:cNvGrpSpPr/>
          <p:nvPr/>
        </p:nvGrpSpPr>
        <p:grpSpPr>
          <a:xfrm>
            <a:off x="5746125" y="3209355"/>
            <a:ext cx="364865" cy="324822"/>
            <a:chOff x="5765817" y="3227724"/>
            <a:chExt cx="364865" cy="324822"/>
          </a:xfrm>
        </p:grpSpPr>
        <p:sp>
          <p:nvSpPr>
            <p:cNvPr id="9207" name="Google Shape;9207;p60"/>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0"/>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60"/>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60"/>
          <p:cNvGrpSpPr/>
          <p:nvPr/>
        </p:nvGrpSpPr>
        <p:grpSpPr>
          <a:xfrm>
            <a:off x="6208891" y="3219294"/>
            <a:ext cx="446539" cy="303895"/>
            <a:chOff x="6228583" y="3237664"/>
            <a:chExt cx="446539" cy="303895"/>
          </a:xfrm>
        </p:grpSpPr>
        <p:sp>
          <p:nvSpPr>
            <p:cNvPr id="9211" name="Google Shape;9211;p60"/>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0"/>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0"/>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0"/>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0"/>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0"/>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0"/>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0"/>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0"/>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0"/>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0"/>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60"/>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0"/>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0"/>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0"/>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0"/>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0"/>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60"/>
          <p:cNvGrpSpPr/>
          <p:nvPr/>
        </p:nvGrpSpPr>
        <p:grpSpPr>
          <a:xfrm>
            <a:off x="846170" y="3188936"/>
            <a:ext cx="364484" cy="364897"/>
            <a:chOff x="865862" y="3207306"/>
            <a:chExt cx="364484" cy="364897"/>
          </a:xfrm>
        </p:grpSpPr>
        <p:sp>
          <p:nvSpPr>
            <p:cNvPr id="9229" name="Google Shape;9229;p60"/>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0"/>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0"/>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0"/>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0"/>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0"/>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0"/>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60"/>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60"/>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0"/>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0"/>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0"/>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0"/>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0"/>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60"/>
          <p:cNvGrpSpPr/>
          <p:nvPr/>
        </p:nvGrpSpPr>
        <p:grpSpPr>
          <a:xfrm>
            <a:off x="1384925" y="3208593"/>
            <a:ext cx="370168" cy="325965"/>
            <a:chOff x="1404617" y="3226962"/>
            <a:chExt cx="370168" cy="325965"/>
          </a:xfrm>
        </p:grpSpPr>
        <p:sp>
          <p:nvSpPr>
            <p:cNvPr id="9244" name="Google Shape;9244;p60"/>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60"/>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0"/>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0"/>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60"/>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60"/>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0"/>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0"/>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0"/>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60"/>
          <p:cNvGrpSpPr/>
          <p:nvPr/>
        </p:nvGrpSpPr>
        <p:grpSpPr>
          <a:xfrm>
            <a:off x="1933711" y="3197724"/>
            <a:ext cx="366389" cy="354481"/>
            <a:chOff x="1954741" y="3212419"/>
            <a:chExt cx="366389" cy="354481"/>
          </a:xfrm>
        </p:grpSpPr>
        <p:sp>
          <p:nvSpPr>
            <p:cNvPr id="9254" name="Google Shape;9254;p60"/>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0"/>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60"/>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60"/>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0"/>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0"/>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0"/>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60"/>
          <p:cNvGrpSpPr/>
          <p:nvPr/>
        </p:nvGrpSpPr>
        <p:grpSpPr>
          <a:xfrm>
            <a:off x="3023547" y="3197256"/>
            <a:ext cx="366008" cy="348670"/>
            <a:chOff x="3043239" y="3215626"/>
            <a:chExt cx="366008" cy="348670"/>
          </a:xfrm>
        </p:grpSpPr>
        <p:sp>
          <p:nvSpPr>
            <p:cNvPr id="9262" name="Google Shape;9262;p60"/>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0"/>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60"/>
          <p:cNvGrpSpPr/>
          <p:nvPr/>
        </p:nvGrpSpPr>
        <p:grpSpPr>
          <a:xfrm>
            <a:off x="4198641" y="3166613"/>
            <a:ext cx="209107" cy="383442"/>
            <a:chOff x="4218333" y="3184982"/>
            <a:chExt cx="209107" cy="383442"/>
          </a:xfrm>
        </p:grpSpPr>
        <p:sp>
          <p:nvSpPr>
            <p:cNvPr id="9265" name="Google Shape;9265;p60"/>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60"/>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7" name="Google Shape;9267;p60"/>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8" name="Google Shape;9268;p60"/>
          <p:cNvGrpSpPr/>
          <p:nvPr/>
        </p:nvGrpSpPr>
        <p:grpSpPr>
          <a:xfrm>
            <a:off x="6876953" y="3197637"/>
            <a:ext cx="322917" cy="347876"/>
            <a:chOff x="6896644" y="3216007"/>
            <a:chExt cx="322917" cy="347876"/>
          </a:xfrm>
        </p:grpSpPr>
        <p:sp>
          <p:nvSpPr>
            <p:cNvPr id="9269" name="Google Shape;9269;p60"/>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0"/>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0"/>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0"/>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0"/>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0"/>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0"/>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60"/>
          <p:cNvGrpSpPr/>
          <p:nvPr/>
        </p:nvGrpSpPr>
        <p:grpSpPr>
          <a:xfrm>
            <a:off x="7409674" y="3204814"/>
            <a:ext cx="334634" cy="333904"/>
            <a:chOff x="7429366" y="3223183"/>
            <a:chExt cx="334634" cy="333904"/>
          </a:xfrm>
        </p:grpSpPr>
        <p:sp>
          <p:nvSpPr>
            <p:cNvPr id="9277" name="Google Shape;9277;p60"/>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0"/>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9" name="Google Shape;9279;p60"/>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0" name="Google Shape;9280;p60"/>
          <p:cNvGrpSpPr/>
          <p:nvPr/>
        </p:nvGrpSpPr>
        <p:grpSpPr>
          <a:xfrm>
            <a:off x="5196764" y="3707114"/>
            <a:ext cx="356196" cy="265631"/>
            <a:chOff x="5216456" y="3725484"/>
            <a:chExt cx="356196" cy="265631"/>
          </a:xfrm>
        </p:grpSpPr>
        <p:sp>
          <p:nvSpPr>
            <p:cNvPr id="9281" name="Google Shape;9281;p6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60"/>
          <p:cNvGrpSpPr/>
          <p:nvPr/>
        </p:nvGrpSpPr>
        <p:grpSpPr>
          <a:xfrm>
            <a:off x="6829701" y="3715625"/>
            <a:ext cx="355053" cy="248038"/>
            <a:chOff x="6849393" y="3733994"/>
            <a:chExt cx="355053" cy="248038"/>
          </a:xfrm>
        </p:grpSpPr>
        <p:sp>
          <p:nvSpPr>
            <p:cNvPr id="9284" name="Google Shape;9284;p60"/>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60"/>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0"/>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0"/>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0"/>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9" name="Google Shape;9289;p60"/>
          <p:cNvGrpSpPr/>
          <p:nvPr/>
        </p:nvGrpSpPr>
        <p:grpSpPr>
          <a:xfrm>
            <a:off x="7899305" y="3696318"/>
            <a:ext cx="392111" cy="280206"/>
            <a:chOff x="7918997" y="3714687"/>
            <a:chExt cx="392111" cy="280206"/>
          </a:xfrm>
        </p:grpSpPr>
        <p:sp>
          <p:nvSpPr>
            <p:cNvPr id="9290" name="Google Shape;9290;p60"/>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0"/>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0"/>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0"/>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0"/>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5" name="Google Shape;9295;p60"/>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6" name="Google Shape;9296;p60"/>
          <p:cNvGrpSpPr/>
          <p:nvPr/>
        </p:nvGrpSpPr>
        <p:grpSpPr>
          <a:xfrm>
            <a:off x="1389085" y="3662594"/>
            <a:ext cx="357720" cy="355148"/>
            <a:chOff x="1408777" y="3680964"/>
            <a:chExt cx="357720" cy="355148"/>
          </a:xfrm>
        </p:grpSpPr>
        <p:sp>
          <p:nvSpPr>
            <p:cNvPr id="9297" name="Google Shape;9297;p60"/>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60"/>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0"/>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0"/>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0"/>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60"/>
          <p:cNvGrpSpPr/>
          <p:nvPr/>
        </p:nvGrpSpPr>
        <p:grpSpPr>
          <a:xfrm>
            <a:off x="1933144" y="3662594"/>
            <a:ext cx="357720" cy="355148"/>
            <a:chOff x="1952836" y="3680964"/>
            <a:chExt cx="357720" cy="355148"/>
          </a:xfrm>
        </p:grpSpPr>
        <p:sp>
          <p:nvSpPr>
            <p:cNvPr id="9303" name="Google Shape;9303;p60"/>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0"/>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0"/>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0"/>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60"/>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8" name="Google Shape;9308;p60"/>
          <p:cNvGrpSpPr/>
          <p:nvPr/>
        </p:nvGrpSpPr>
        <p:grpSpPr>
          <a:xfrm>
            <a:off x="2477202" y="3662594"/>
            <a:ext cx="357720" cy="355148"/>
            <a:chOff x="2496894" y="3680964"/>
            <a:chExt cx="357720" cy="355148"/>
          </a:xfrm>
        </p:grpSpPr>
        <p:sp>
          <p:nvSpPr>
            <p:cNvPr id="9309" name="Google Shape;9309;p60"/>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0"/>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0"/>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0"/>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0"/>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60"/>
          <p:cNvGrpSpPr/>
          <p:nvPr/>
        </p:nvGrpSpPr>
        <p:grpSpPr>
          <a:xfrm>
            <a:off x="3021292" y="3662689"/>
            <a:ext cx="356164" cy="355815"/>
            <a:chOff x="3040984" y="3681059"/>
            <a:chExt cx="356164" cy="355815"/>
          </a:xfrm>
        </p:grpSpPr>
        <p:sp>
          <p:nvSpPr>
            <p:cNvPr id="9315" name="Google Shape;9315;p60"/>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60"/>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60"/>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8" name="Google Shape;9318;p60"/>
          <p:cNvGrpSpPr/>
          <p:nvPr/>
        </p:nvGrpSpPr>
        <p:grpSpPr>
          <a:xfrm>
            <a:off x="3564589" y="3680821"/>
            <a:ext cx="358069" cy="317995"/>
            <a:chOff x="3584280" y="3699191"/>
            <a:chExt cx="358069" cy="317995"/>
          </a:xfrm>
        </p:grpSpPr>
        <p:sp>
          <p:nvSpPr>
            <p:cNvPr id="9319" name="Google Shape;9319;p60"/>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0"/>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0"/>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0"/>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60"/>
          <p:cNvGrpSpPr/>
          <p:nvPr/>
        </p:nvGrpSpPr>
        <p:grpSpPr>
          <a:xfrm>
            <a:off x="4109790" y="3662689"/>
            <a:ext cx="355402" cy="354291"/>
            <a:chOff x="4129482" y="3681059"/>
            <a:chExt cx="355402" cy="354291"/>
          </a:xfrm>
        </p:grpSpPr>
        <p:sp>
          <p:nvSpPr>
            <p:cNvPr id="9324" name="Google Shape;9324;p60"/>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0"/>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0"/>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0"/>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60"/>
          <p:cNvGrpSpPr/>
          <p:nvPr/>
        </p:nvGrpSpPr>
        <p:grpSpPr>
          <a:xfrm>
            <a:off x="4653849" y="3661927"/>
            <a:ext cx="355434" cy="355815"/>
            <a:chOff x="4673540" y="3680297"/>
            <a:chExt cx="355434" cy="355815"/>
          </a:xfrm>
        </p:grpSpPr>
        <p:sp>
          <p:nvSpPr>
            <p:cNvPr id="9329" name="Google Shape;9329;p60"/>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0"/>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0"/>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2" name="Google Shape;9332;p60"/>
          <p:cNvGrpSpPr/>
          <p:nvPr/>
        </p:nvGrpSpPr>
        <p:grpSpPr>
          <a:xfrm>
            <a:off x="5759716" y="3680821"/>
            <a:ext cx="317645" cy="318757"/>
            <a:chOff x="5779408" y="3699191"/>
            <a:chExt cx="317645" cy="318757"/>
          </a:xfrm>
        </p:grpSpPr>
        <p:sp>
          <p:nvSpPr>
            <p:cNvPr id="9333" name="Google Shape;9333;p6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6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5" name="Google Shape;9335;p60"/>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6" name="Google Shape;9336;p60"/>
          <p:cNvGrpSpPr/>
          <p:nvPr/>
        </p:nvGrpSpPr>
        <p:grpSpPr>
          <a:xfrm>
            <a:off x="7370743" y="3662499"/>
            <a:ext cx="372073" cy="355243"/>
            <a:chOff x="7390435" y="3680868"/>
            <a:chExt cx="372073" cy="355243"/>
          </a:xfrm>
        </p:grpSpPr>
        <p:sp>
          <p:nvSpPr>
            <p:cNvPr id="9337" name="Google Shape;9337;p60"/>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60"/>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0"/>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0"/>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0"/>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0"/>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0"/>
          <p:cNvGrpSpPr/>
          <p:nvPr/>
        </p:nvGrpSpPr>
        <p:grpSpPr>
          <a:xfrm>
            <a:off x="1392301" y="4119346"/>
            <a:ext cx="374709" cy="374010"/>
            <a:chOff x="1421638" y="4125629"/>
            <a:chExt cx="374709" cy="374010"/>
          </a:xfrm>
        </p:grpSpPr>
        <p:sp>
          <p:nvSpPr>
            <p:cNvPr id="9344" name="Google Shape;9344;p60"/>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0"/>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6" name="Google Shape;9346;p60"/>
          <p:cNvGrpSpPr/>
          <p:nvPr/>
        </p:nvGrpSpPr>
        <p:grpSpPr>
          <a:xfrm>
            <a:off x="1943917" y="4135255"/>
            <a:ext cx="357720" cy="342192"/>
            <a:chOff x="1973254" y="4156304"/>
            <a:chExt cx="357720" cy="342192"/>
          </a:xfrm>
        </p:grpSpPr>
        <p:sp>
          <p:nvSpPr>
            <p:cNvPr id="9347" name="Google Shape;9347;p60"/>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0"/>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60"/>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60"/>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0"/>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0"/>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3" name="Google Shape;9353;p60"/>
          <p:cNvGrpSpPr/>
          <p:nvPr/>
        </p:nvGrpSpPr>
        <p:grpSpPr>
          <a:xfrm>
            <a:off x="2494422" y="4136192"/>
            <a:ext cx="341049" cy="340318"/>
            <a:chOff x="2523759" y="4135505"/>
            <a:chExt cx="341049" cy="340318"/>
          </a:xfrm>
        </p:grpSpPr>
        <p:sp>
          <p:nvSpPr>
            <p:cNvPr id="9354" name="Google Shape;9354;p60"/>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0"/>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60"/>
          <p:cNvGrpSpPr/>
          <p:nvPr/>
        </p:nvGrpSpPr>
        <p:grpSpPr>
          <a:xfrm>
            <a:off x="3011266" y="4131175"/>
            <a:ext cx="392079" cy="350353"/>
            <a:chOff x="3040603" y="4130360"/>
            <a:chExt cx="392079" cy="350353"/>
          </a:xfrm>
        </p:grpSpPr>
        <p:sp>
          <p:nvSpPr>
            <p:cNvPr id="9357" name="Google Shape;9357;p60"/>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0"/>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0"/>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0"/>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60"/>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0"/>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0"/>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0"/>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0"/>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0"/>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60"/>
          <p:cNvGrpSpPr/>
          <p:nvPr/>
        </p:nvGrpSpPr>
        <p:grpSpPr>
          <a:xfrm>
            <a:off x="3632807" y="4136192"/>
            <a:ext cx="232955" cy="340318"/>
            <a:chOff x="3662144" y="4135505"/>
            <a:chExt cx="232955" cy="340318"/>
          </a:xfrm>
        </p:grpSpPr>
        <p:sp>
          <p:nvSpPr>
            <p:cNvPr id="9368" name="Google Shape;9368;p60"/>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60"/>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60"/>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0"/>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60"/>
          <p:cNvGrpSpPr/>
          <p:nvPr/>
        </p:nvGrpSpPr>
        <p:grpSpPr>
          <a:xfrm>
            <a:off x="4119801" y="4122029"/>
            <a:ext cx="344065" cy="368644"/>
            <a:chOff x="4149138" y="4121151"/>
            <a:chExt cx="344065" cy="368644"/>
          </a:xfrm>
        </p:grpSpPr>
        <p:sp>
          <p:nvSpPr>
            <p:cNvPr id="9373" name="Google Shape;9373;p60"/>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0"/>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60"/>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0"/>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0"/>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0"/>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60"/>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60"/>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0"/>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0"/>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0"/>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60"/>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5" name="Google Shape;9385;p60"/>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6" name="Google Shape;9386;p60"/>
          <p:cNvGrpSpPr/>
          <p:nvPr/>
        </p:nvGrpSpPr>
        <p:grpSpPr>
          <a:xfrm>
            <a:off x="5176925" y="4174949"/>
            <a:ext cx="397763" cy="262804"/>
            <a:chOff x="5206262" y="4174817"/>
            <a:chExt cx="397763" cy="262804"/>
          </a:xfrm>
        </p:grpSpPr>
        <p:sp>
          <p:nvSpPr>
            <p:cNvPr id="9387" name="Google Shape;9387;p60"/>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0"/>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0"/>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0"/>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60"/>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60"/>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0"/>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60"/>
          <p:cNvGrpSpPr/>
          <p:nvPr/>
        </p:nvGrpSpPr>
        <p:grpSpPr>
          <a:xfrm>
            <a:off x="5698279" y="4161342"/>
            <a:ext cx="440505" cy="290018"/>
            <a:chOff x="5727616" y="4204699"/>
            <a:chExt cx="440505" cy="290018"/>
          </a:xfrm>
        </p:grpSpPr>
        <p:sp>
          <p:nvSpPr>
            <p:cNvPr id="9395" name="Google Shape;9395;p60"/>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60"/>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60"/>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0"/>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0"/>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0"/>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0"/>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0"/>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60"/>
          <p:cNvGrpSpPr/>
          <p:nvPr/>
        </p:nvGrpSpPr>
        <p:grpSpPr>
          <a:xfrm>
            <a:off x="6380726" y="4124093"/>
            <a:ext cx="159950" cy="364516"/>
            <a:chOff x="6410063" y="4135124"/>
            <a:chExt cx="159950" cy="364516"/>
          </a:xfrm>
        </p:grpSpPr>
        <p:sp>
          <p:nvSpPr>
            <p:cNvPr id="9404" name="Google Shape;9404;p60"/>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0"/>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0"/>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60"/>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60"/>
          <p:cNvGrpSpPr/>
          <p:nvPr/>
        </p:nvGrpSpPr>
        <p:grpSpPr>
          <a:xfrm>
            <a:off x="6641065" y="4124284"/>
            <a:ext cx="214378" cy="364135"/>
            <a:chOff x="6924652" y="4135505"/>
            <a:chExt cx="214378" cy="364135"/>
          </a:xfrm>
        </p:grpSpPr>
        <p:sp>
          <p:nvSpPr>
            <p:cNvPr id="9409" name="Google Shape;9409;p60"/>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0"/>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0"/>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0"/>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3" name="Google Shape;9413;p6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414" name="Google Shape;9414;p6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415" name="Google Shape;9415;p60"/>
          <p:cNvGrpSpPr/>
          <p:nvPr/>
        </p:nvGrpSpPr>
        <p:grpSpPr>
          <a:xfrm>
            <a:off x="841240" y="4119220"/>
            <a:ext cx="374177" cy="374263"/>
            <a:chOff x="775325" y="4143525"/>
            <a:chExt cx="468776" cy="468884"/>
          </a:xfrm>
        </p:grpSpPr>
        <p:sp>
          <p:nvSpPr>
            <p:cNvPr id="9416" name="Google Shape;9416;p60"/>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60"/>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0"/>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0"/>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0" name="Google Shape;9420;p60"/>
          <p:cNvGrpSpPr/>
          <p:nvPr/>
        </p:nvGrpSpPr>
        <p:grpSpPr>
          <a:xfrm>
            <a:off x="7015917" y="4114633"/>
            <a:ext cx="219464" cy="383437"/>
            <a:chOff x="1426400" y="1814750"/>
            <a:chExt cx="407850" cy="712575"/>
          </a:xfrm>
        </p:grpSpPr>
        <p:sp>
          <p:nvSpPr>
            <p:cNvPr id="9421" name="Google Shape;9421;p6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60"/>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0"/>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60"/>
          <p:cNvGrpSpPr/>
          <p:nvPr/>
        </p:nvGrpSpPr>
        <p:grpSpPr>
          <a:xfrm>
            <a:off x="7391519" y="4149408"/>
            <a:ext cx="313833" cy="313887"/>
            <a:chOff x="1910075" y="2021700"/>
            <a:chExt cx="583225" cy="583325"/>
          </a:xfrm>
        </p:grpSpPr>
        <p:sp>
          <p:nvSpPr>
            <p:cNvPr id="9425" name="Google Shape;9425;p6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0"/>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60"/>
          <p:cNvGrpSpPr/>
          <p:nvPr/>
        </p:nvGrpSpPr>
        <p:grpSpPr>
          <a:xfrm>
            <a:off x="7861486" y="4189187"/>
            <a:ext cx="441255" cy="234329"/>
            <a:chOff x="2749275" y="2099575"/>
            <a:chExt cx="820025" cy="435475"/>
          </a:xfrm>
        </p:grpSpPr>
        <p:sp>
          <p:nvSpPr>
            <p:cNvPr id="9429" name="Google Shape;9429;p60"/>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0"/>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6" name="Shape 9436"/>
        <p:cNvGrpSpPr/>
        <p:nvPr/>
      </p:nvGrpSpPr>
      <p:grpSpPr>
        <a:xfrm>
          <a:off x="0" y="0"/>
          <a:ext cx="0" cy="0"/>
          <a:chOff x="0" y="0"/>
          <a:chExt cx="0" cy="0"/>
        </a:xfrm>
      </p:grpSpPr>
      <p:grpSp>
        <p:nvGrpSpPr>
          <p:cNvPr id="9437" name="Google Shape;9437;p61"/>
          <p:cNvGrpSpPr/>
          <p:nvPr/>
        </p:nvGrpSpPr>
        <p:grpSpPr>
          <a:xfrm>
            <a:off x="1989449" y="4101269"/>
            <a:ext cx="374774" cy="346073"/>
            <a:chOff x="1989449" y="4282269"/>
            <a:chExt cx="374774" cy="346073"/>
          </a:xfrm>
        </p:grpSpPr>
        <p:sp>
          <p:nvSpPr>
            <p:cNvPr id="9438" name="Google Shape;9438;p61"/>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1"/>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1"/>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1"/>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1"/>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3" name="Google Shape;9443;p61"/>
          <p:cNvGrpSpPr/>
          <p:nvPr/>
        </p:nvGrpSpPr>
        <p:grpSpPr>
          <a:xfrm>
            <a:off x="2487439" y="4099740"/>
            <a:ext cx="198775" cy="348972"/>
            <a:chOff x="2487439" y="4280740"/>
            <a:chExt cx="198775" cy="348972"/>
          </a:xfrm>
        </p:grpSpPr>
        <p:sp>
          <p:nvSpPr>
            <p:cNvPr id="9444" name="Google Shape;9444;p61"/>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1"/>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1"/>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1"/>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8" name="Google Shape;9448;p61"/>
          <p:cNvGrpSpPr/>
          <p:nvPr/>
        </p:nvGrpSpPr>
        <p:grpSpPr>
          <a:xfrm>
            <a:off x="2810958" y="4092923"/>
            <a:ext cx="353145" cy="361873"/>
            <a:chOff x="2810958" y="4273923"/>
            <a:chExt cx="353145" cy="361873"/>
          </a:xfrm>
        </p:grpSpPr>
        <p:sp>
          <p:nvSpPr>
            <p:cNvPr id="9449" name="Google Shape;9449;p61"/>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1"/>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1"/>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61"/>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1"/>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1"/>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1"/>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1"/>
          <p:cNvGrpSpPr/>
          <p:nvPr/>
        </p:nvGrpSpPr>
        <p:grpSpPr>
          <a:xfrm>
            <a:off x="6275635" y="4101651"/>
            <a:ext cx="209383" cy="366778"/>
            <a:chOff x="6275635" y="4282651"/>
            <a:chExt cx="209383" cy="366778"/>
          </a:xfrm>
        </p:grpSpPr>
        <p:sp>
          <p:nvSpPr>
            <p:cNvPr id="9457" name="Google Shape;9457;p61"/>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1"/>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61"/>
          <p:cNvGrpSpPr/>
          <p:nvPr/>
        </p:nvGrpSpPr>
        <p:grpSpPr>
          <a:xfrm>
            <a:off x="6701186" y="4102033"/>
            <a:ext cx="280292" cy="366396"/>
            <a:chOff x="6701186" y="4283033"/>
            <a:chExt cx="280292" cy="366396"/>
          </a:xfrm>
        </p:grpSpPr>
        <p:sp>
          <p:nvSpPr>
            <p:cNvPr id="9460" name="Google Shape;9460;p61"/>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1"/>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61"/>
          <p:cNvGrpSpPr/>
          <p:nvPr/>
        </p:nvGrpSpPr>
        <p:grpSpPr>
          <a:xfrm>
            <a:off x="2609571" y="3643958"/>
            <a:ext cx="373627" cy="347347"/>
            <a:chOff x="2609571" y="3824958"/>
            <a:chExt cx="373627" cy="347347"/>
          </a:xfrm>
        </p:grpSpPr>
        <p:sp>
          <p:nvSpPr>
            <p:cNvPr id="9463" name="Google Shape;9463;p61"/>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1"/>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5" name="Google Shape;9465;p61"/>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6" name="Google Shape;9466;p61"/>
          <p:cNvGrpSpPr/>
          <p:nvPr/>
        </p:nvGrpSpPr>
        <p:grpSpPr>
          <a:xfrm>
            <a:off x="916127" y="3626056"/>
            <a:ext cx="221902" cy="380795"/>
            <a:chOff x="916127" y="3807056"/>
            <a:chExt cx="221902" cy="380795"/>
          </a:xfrm>
        </p:grpSpPr>
        <p:sp>
          <p:nvSpPr>
            <p:cNvPr id="9467" name="Google Shape;9467;p61"/>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1"/>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1"/>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1"/>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1" name="Google Shape;9471;p61"/>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1"/>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3" name="Google Shape;9473;p61"/>
          <p:cNvGrpSpPr/>
          <p:nvPr/>
        </p:nvGrpSpPr>
        <p:grpSpPr>
          <a:xfrm>
            <a:off x="3513010" y="3635134"/>
            <a:ext cx="362223" cy="361108"/>
            <a:chOff x="3513010" y="3816134"/>
            <a:chExt cx="362223" cy="361108"/>
          </a:xfrm>
        </p:grpSpPr>
        <p:sp>
          <p:nvSpPr>
            <p:cNvPr id="9474" name="Google Shape;9474;p61"/>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1"/>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1"/>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1"/>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61"/>
          <p:cNvGrpSpPr/>
          <p:nvPr/>
        </p:nvGrpSpPr>
        <p:grpSpPr>
          <a:xfrm>
            <a:off x="3950316" y="3639307"/>
            <a:ext cx="369805" cy="353782"/>
            <a:chOff x="3950316" y="3820307"/>
            <a:chExt cx="369805" cy="353782"/>
          </a:xfrm>
        </p:grpSpPr>
        <p:sp>
          <p:nvSpPr>
            <p:cNvPr id="9479" name="Google Shape;9479;p61"/>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1"/>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1"/>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1"/>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3" name="Google Shape;9483;p61"/>
          <p:cNvGrpSpPr/>
          <p:nvPr/>
        </p:nvGrpSpPr>
        <p:grpSpPr>
          <a:xfrm>
            <a:off x="1761909" y="3630961"/>
            <a:ext cx="307974" cy="371716"/>
            <a:chOff x="1761909" y="3811961"/>
            <a:chExt cx="307974" cy="371716"/>
          </a:xfrm>
        </p:grpSpPr>
        <p:sp>
          <p:nvSpPr>
            <p:cNvPr id="9484" name="Google Shape;9484;p61"/>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1"/>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1"/>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1"/>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1"/>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1"/>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1"/>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1"/>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1"/>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1"/>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61"/>
          <p:cNvGrpSpPr/>
          <p:nvPr/>
        </p:nvGrpSpPr>
        <p:grpSpPr>
          <a:xfrm>
            <a:off x="5373342" y="3627935"/>
            <a:ext cx="231395" cy="353145"/>
            <a:chOff x="5373342" y="3808935"/>
            <a:chExt cx="231395" cy="353145"/>
          </a:xfrm>
        </p:grpSpPr>
        <p:sp>
          <p:nvSpPr>
            <p:cNvPr id="9495" name="Google Shape;9495;p61"/>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1"/>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1"/>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1"/>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1"/>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1"/>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1"/>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1"/>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1"/>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4" name="Google Shape;9504;p61"/>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5" name="Google Shape;9505;p61"/>
          <p:cNvGrpSpPr/>
          <p:nvPr/>
        </p:nvGrpSpPr>
        <p:grpSpPr>
          <a:xfrm>
            <a:off x="5833775" y="3628445"/>
            <a:ext cx="235185" cy="352253"/>
            <a:chOff x="5833775" y="3809445"/>
            <a:chExt cx="235185" cy="352253"/>
          </a:xfrm>
        </p:grpSpPr>
        <p:sp>
          <p:nvSpPr>
            <p:cNvPr id="9506" name="Google Shape;9506;p61"/>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1"/>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1"/>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61"/>
          <p:cNvGrpSpPr/>
          <p:nvPr/>
        </p:nvGrpSpPr>
        <p:grpSpPr>
          <a:xfrm>
            <a:off x="4942472" y="3628318"/>
            <a:ext cx="238976" cy="352762"/>
            <a:chOff x="4942472" y="3809318"/>
            <a:chExt cx="238976" cy="352762"/>
          </a:xfrm>
        </p:grpSpPr>
        <p:sp>
          <p:nvSpPr>
            <p:cNvPr id="9510" name="Google Shape;9510;p61"/>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1"/>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1"/>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1"/>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1"/>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1"/>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1"/>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1"/>
          <p:cNvGrpSpPr/>
          <p:nvPr/>
        </p:nvGrpSpPr>
        <p:grpSpPr>
          <a:xfrm>
            <a:off x="6266525" y="3626788"/>
            <a:ext cx="260223" cy="353527"/>
            <a:chOff x="6266525" y="3807788"/>
            <a:chExt cx="260223" cy="353527"/>
          </a:xfrm>
        </p:grpSpPr>
        <p:sp>
          <p:nvSpPr>
            <p:cNvPr id="9518" name="Google Shape;9518;p61"/>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1"/>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1"/>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1"/>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2" name="Google Shape;9522;p61"/>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3" name="Google Shape;9523;p61"/>
          <p:cNvGrpSpPr/>
          <p:nvPr/>
        </p:nvGrpSpPr>
        <p:grpSpPr>
          <a:xfrm>
            <a:off x="7184363" y="3628604"/>
            <a:ext cx="202184" cy="352762"/>
            <a:chOff x="7184363" y="3809604"/>
            <a:chExt cx="202184" cy="352762"/>
          </a:xfrm>
        </p:grpSpPr>
        <p:sp>
          <p:nvSpPr>
            <p:cNvPr id="9524" name="Google Shape;9524;p61"/>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1"/>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6" name="Google Shape;9526;p61"/>
          <p:cNvGrpSpPr/>
          <p:nvPr/>
        </p:nvGrpSpPr>
        <p:grpSpPr>
          <a:xfrm>
            <a:off x="7571624" y="3627935"/>
            <a:ext cx="292047" cy="352762"/>
            <a:chOff x="7571624" y="3808935"/>
            <a:chExt cx="292047" cy="352762"/>
          </a:xfrm>
        </p:grpSpPr>
        <p:sp>
          <p:nvSpPr>
            <p:cNvPr id="9527" name="Google Shape;9527;p61"/>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1"/>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1"/>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1"/>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1"/>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1"/>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61"/>
          <p:cNvGrpSpPr/>
          <p:nvPr/>
        </p:nvGrpSpPr>
        <p:grpSpPr>
          <a:xfrm>
            <a:off x="2174559" y="3175116"/>
            <a:ext cx="364135" cy="359930"/>
            <a:chOff x="2174559" y="3356116"/>
            <a:chExt cx="364135" cy="359930"/>
          </a:xfrm>
        </p:grpSpPr>
        <p:sp>
          <p:nvSpPr>
            <p:cNvPr id="9534" name="Google Shape;9534;p61"/>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1"/>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1"/>
          <p:cNvGrpSpPr/>
          <p:nvPr/>
        </p:nvGrpSpPr>
        <p:grpSpPr>
          <a:xfrm>
            <a:off x="1731934" y="3174639"/>
            <a:ext cx="368371" cy="361554"/>
            <a:chOff x="1731934" y="3355639"/>
            <a:chExt cx="368371" cy="361554"/>
          </a:xfrm>
        </p:grpSpPr>
        <p:sp>
          <p:nvSpPr>
            <p:cNvPr id="9537" name="Google Shape;9537;p61"/>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1"/>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9" name="Google Shape;9539;p61"/>
          <p:cNvGrpSpPr/>
          <p:nvPr/>
        </p:nvGrpSpPr>
        <p:grpSpPr>
          <a:xfrm>
            <a:off x="3990517" y="3173173"/>
            <a:ext cx="279559" cy="363402"/>
            <a:chOff x="3990517" y="3354173"/>
            <a:chExt cx="279559" cy="363402"/>
          </a:xfrm>
        </p:grpSpPr>
        <p:sp>
          <p:nvSpPr>
            <p:cNvPr id="9540" name="Google Shape;9540;p61"/>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1"/>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1"/>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3" name="Google Shape;9543;p61"/>
          <p:cNvGrpSpPr/>
          <p:nvPr/>
        </p:nvGrpSpPr>
        <p:grpSpPr>
          <a:xfrm>
            <a:off x="3497847" y="3236374"/>
            <a:ext cx="379680" cy="237606"/>
            <a:chOff x="3497847" y="3417374"/>
            <a:chExt cx="379680" cy="237606"/>
          </a:xfrm>
        </p:grpSpPr>
        <p:sp>
          <p:nvSpPr>
            <p:cNvPr id="9544" name="Google Shape;9544;p61"/>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61"/>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1"/>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1"/>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8" name="Google Shape;9548;p61"/>
          <p:cNvGrpSpPr/>
          <p:nvPr/>
        </p:nvGrpSpPr>
        <p:grpSpPr>
          <a:xfrm>
            <a:off x="2612597" y="3186075"/>
            <a:ext cx="376271" cy="337982"/>
            <a:chOff x="2612597" y="3367075"/>
            <a:chExt cx="376271" cy="337982"/>
          </a:xfrm>
        </p:grpSpPr>
        <p:sp>
          <p:nvSpPr>
            <p:cNvPr id="9549" name="Google Shape;9549;p61"/>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1"/>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1" name="Google Shape;9551;p61"/>
          <p:cNvGrpSpPr/>
          <p:nvPr/>
        </p:nvGrpSpPr>
        <p:grpSpPr>
          <a:xfrm>
            <a:off x="3071914" y="3183431"/>
            <a:ext cx="343652" cy="342505"/>
            <a:chOff x="3071914" y="3364431"/>
            <a:chExt cx="343652" cy="342505"/>
          </a:xfrm>
        </p:grpSpPr>
        <p:sp>
          <p:nvSpPr>
            <p:cNvPr id="9552" name="Google Shape;9552;p61"/>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1"/>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1"/>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1"/>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1"/>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61"/>
          <p:cNvGrpSpPr/>
          <p:nvPr/>
        </p:nvGrpSpPr>
        <p:grpSpPr>
          <a:xfrm>
            <a:off x="897141" y="3178875"/>
            <a:ext cx="257962" cy="352762"/>
            <a:chOff x="897141" y="3359875"/>
            <a:chExt cx="257962" cy="352762"/>
          </a:xfrm>
        </p:grpSpPr>
        <p:sp>
          <p:nvSpPr>
            <p:cNvPr id="9558" name="Google Shape;9558;p61"/>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1"/>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1"/>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1"/>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1"/>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1"/>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1"/>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1"/>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61"/>
          <p:cNvGrpSpPr/>
          <p:nvPr/>
        </p:nvGrpSpPr>
        <p:grpSpPr>
          <a:xfrm>
            <a:off x="1333682" y="3163330"/>
            <a:ext cx="271213" cy="383088"/>
            <a:chOff x="1333682" y="3344330"/>
            <a:chExt cx="271213" cy="383088"/>
          </a:xfrm>
        </p:grpSpPr>
        <p:sp>
          <p:nvSpPr>
            <p:cNvPr id="9567" name="Google Shape;9567;p61"/>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1"/>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1"/>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1"/>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1"/>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1"/>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1"/>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1"/>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1"/>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1"/>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1"/>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8" name="Google Shape;9578;p61"/>
          <p:cNvGrpSpPr/>
          <p:nvPr/>
        </p:nvGrpSpPr>
        <p:grpSpPr>
          <a:xfrm>
            <a:off x="6664394" y="3165974"/>
            <a:ext cx="353113" cy="351998"/>
            <a:chOff x="6664394" y="3346974"/>
            <a:chExt cx="353113" cy="351998"/>
          </a:xfrm>
        </p:grpSpPr>
        <p:sp>
          <p:nvSpPr>
            <p:cNvPr id="9579" name="Google Shape;9579;p61"/>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1"/>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1"/>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1"/>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1"/>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61"/>
          <p:cNvGrpSpPr/>
          <p:nvPr/>
        </p:nvGrpSpPr>
        <p:grpSpPr>
          <a:xfrm>
            <a:off x="849741" y="1778307"/>
            <a:ext cx="399398" cy="375443"/>
            <a:chOff x="849741" y="1959307"/>
            <a:chExt cx="399398" cy="375443"/>
          </a:xfrm>
        </p:grpSpPr>
        <p:sp>
          <p:nvSpPr>
            <p:cNvPr id="9585" name="Google Shape;9585;p61"/>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1"/>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61"/>
          <p:cNvGrpSpPr/>
          <p:nvPr/>
        </p:nvGrpSpPr>
        <p:grpSpPr>
          <a:xfrm>
            <a:off x="1284212" y="1782766"/>
            <a:ext cx="379489" cy="366046"/>
            <a:chOff x="1284212" y="1963766"/>
            <a:chExt cx="379489" cy="366046"/>
          </a:xfrm>
        </p:grpSpPr>
        <p:sp>
          <p:nvSpPr>
            <p:cNvPr id="9588" name="Google Shape;9588;p61"/>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1"/>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0" name="Google Shape;9590;p61"/>
          <p:cNvGrpSpPr/>
          <p:nvPr/>
        </p:nvGrpSpPr>
        <p:grpSpPr>
          <a:xfrm>
            <a:off x="3037766" y="1788564"/>
            <a:ext cx="370219" cy="354928"/>
            <a:chOff x="3037766" y="1969564"/>
            <a:chExt cx="370219" cy="354928"/>
          </a:xfrm>
        </p:grpSpPr>
        <p:sp>
          <p:nvSpPr>
            <p:cNvPr id="9591" name="Google Shape;9591;p61"/>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61"/>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1"/>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1"/>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61"/>
          <p:cNvGrpSpPr/>
          <p:nvPr/>
        </p:nvGrpSpPr>
        <p:grpSpPr>
          <a:xfrm>
            <a:off x="3982553" y="1790730"/>
            <a:ext cx="304566" cy="350501"/>
            <a:chOff x="3982553" y="1971730"/>
            <a:chExt cx="304566" cy="350501"/>
          </a:xfrm>
        </p:grpSpPr>
        <p:sp>
          <p:nvSpPr>
            <p:cNvPr id="9596" name="Google Shape;9596;p61"/>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1"/>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61"/>
          <p:cNvGrpSpPr/>
          <p:nvPr/>
        </p:nvGrpSpPr>
        <p:grpSpPr>
          <a:xfrm>
            <a:off x="2567841" y="1813124"/>
            <a:ext cx="399812" cy="306477"/>
            <a:chOff x="2567841" y="1994124"/>
            <a:chExt cx="399812" cy="306477"/>
          </a:xfrm>
        </p:grpSpPr>
        <p:sp>
          <p:nvSpPr>
            <p:cNvPr id="9599" name="Google Shape;9599;p61"/>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1"/>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1"/>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2" name="Google Shape;9602;p61"/>
          <p:cNvGrpSpPr/>
          <p:nvPr/>
        </p:nvGrpSpPr>
        <p:grpSpPr>
          <a:xfrm>
            <a:off x="2212084" y="1779358"/>
            <a:ext cx="324698" cy="372863"/>
            <a:chOff x="2212084" y="1960358"/>
            <a:chExt cx="324698" cy="372863"/>
          </a:xfrm>
        </p:grpSpPr>
        <p:sp>
          <p:nvSpPr>
            <p:cNvPr id="9603" name="Google Shape;9603;p61"/>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1"/>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1"/>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61"/>
          <p:cNvGrpSpPr/>
          <p:nvPr/>
        </p:nvGrpSpPr>
        <p:grpSpPr>
          <a:xfrm>
            <a:off x="1805901" y="1779358"/>
            <a:ext cx="284847" cy="373627"/>
            <a:chOff x="1805901" y="1960358"/>
            <a:chExt cx="284847" cy="373627"/>
          </a:xfrm>
        </p:grpSpPr>
        <p:sp>
          <p:nvSpPr>
            <p:cNvPr id="9607" name="Google Shape;9607;p61"/>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1"/>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9" name="Google Shape;9609;p61"/>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1"/>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1"/>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2" name="Google Shape;9612;p61"/>
          <p:cNvGrpSpPr/>
          <p:nvPr/>
        </p:nvGrpSpPr>
        <p:grpSpPr>
          <a:xfrm>
            <a:off x="6656812" y="1848388"/>
            <a:ext cx="368690" cy="245793"/>
            <a:chOff x="6656812" y="2029388"/>
            <a:chExt cx="368690" cy="245793"/>
          </a:xfrm>
        </p:grpSpPr>
        <p:sp>
          <p:nvSpPr>
            <p:cNvPr id="9613" name="Google Shape;9613;p61"/>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1"/>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1"/>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1"/>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1"/>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1"/>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1"/>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1"/>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1"/>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1"/>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61"/>
          <p:cNvGrpSpPr/>
          <p:nvPr/>
        </p:nvGrpSpPr>
        <p:grpSpPr>
          <a:xfrm>
            <a:off x="4869651" y="1831218"/>
            <a:ext cx="376654" cy="281566"/>
            <a:chOff x="4869651" y="2012218"/>
            <a:chExt cx="376654" cy="281566"/>
          </a:xfrm>
        </p:grpSpPr>
        <p:sp>
          <p:nvSpPr>
            <p:cNvPr id="9624" name="Google Shape;9624;p61"/>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1"/>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1"/>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1"/>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8" name="Google Shape;9628;p61"/>
          <p:cNvGrpSpPr/>
          <p:nvPr/>
        </p:nvGrpSpPr>
        <p:grpSpPr>
          <a:xfrm>
            <a:off x="5306224" y="1831313"/>
            <a:ext cx="367925" cy="281694"/>
            <a:chOff x="5306224" y="2012313"/>
            <a:chExt cx="367925" cy="281694"/>
          </a:xfrm>
        </p:grpSpPr>
        <p:sp>
          <p:nvSpPr>
            <p:cNvPr id="9629" name="Google Shape;9629;p61"/>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1"/>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1" name="Google Shape;9631;p61"/>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2" name="Google Shape;9632;p61"/>
          <p:cNvGrpSpPr/>
          <p:nvPr/>
        </p:nvGrpSpPr>
        <p:grpSpPr>
          <a:xfrm>
            <a:off x="6195998" y="1802102"/>
            <a:ext cx="368308" cy="338746"/>
            <a:chOff x="6195998" y="1983102"/>
            <a:chExt cx="368308" cy="338746"/>
          </a:xfrm>
        </p:grpSpPr>
        <p:sp>
          <p:nvSpPr>
            <p:cNvPr id="9633" name="Google Shape;9633;p61"/>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1"/>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1"/>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6" name="Google Shape;9636;p61"/>
          <p:cNvGrpSpPr/>
          <p:nvPr/>
        </p:nvGrpSpPr>
        <p:grpSpPr>
          <a:xfrm>
            <a:off x="7542031" y="1830835"/>
            <a:ext cx="369072" cy="280037"/>
            <a:chOff x="7542031" y="2011835"/>
            <a:chExt cx="369072" cy="280037"/>
          </a:xfrm>
        </p:grpSpPr>
        <p:sp>
          <p:nvSpPr>
            <p:cNvPr id="9637" name="Google Shape;9637;p61"/>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1"/>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1"/>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1"/>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1"/>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1"/>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61"/>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1"/>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1"/>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61"/>
          <p:cNvGrpSpPr/>
          <p:nvPr/>
        </p:nvGrpSpPr>
        <p:grpSpPr>
          <a:xfrm>
            <a:off x="8010427" y="3167503"/>
            <a:ext cx="278795" cy="351615"/>
            <a:chOff x="8010427" y="3348503"/>
            <a:chExt cx="278795" cy="351615"/>
          </a:xfrm>
        </p:grpSpPr>
        <p:sp>
          <p:nvSpPr>
            <p:cNvPr id="9647" name="Google Shape;9647;p61"/>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1"/>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1"/>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1"/>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1" name="Google Shape;9651;p61"/>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2" name="Google Shape;9652;p61"/>
          <p:cNvGrpSpPr/>
          <p:nvPr/>
        </p:nvGrpSpPr>
        <p:grpSpPr>
          <a:xfrm>
            <a:off x="7141900" y="3168204"/>
            <a:ext cx="281057" cy="351010"/>
            <a:chOff x="7141900" y="3349204"/>
            <a:chExt cx="281057" cy="351010"/>
          </a:xfrm>
        </p:grpSpPr>
        <p:sp>
          <p:nvSpPr>
            <p:cNvPr id="9653" name="Google Shape;9653;p61"/>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1"/>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1"/>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61"/>
          <p:cNvGrpSpPr/>
          <p:nvPr/>
        </p:nvGrpSpPr>
        <p:grpSpPr>
          <a:xfrm>
            <a:off x="5314188" y="3169032"/>
            <a:ext cx="363752" cy="353113"/>
            <a:chOff x="5314188" y="3350032"/>
            <a:chExt cx="363752" cy="353113"/>
          </a:xfrm>
        </p:grpSpPr>
        <p:sp>
          <p:nvSpPr>
            <p:cNvPr id="9657" name="Google Shape;9657;p61"/>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1"/>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61"/>
          <p:cNvGrpSpPr/>
          <p:nvPr/>
        </p:nvGrpSpPr>
        <p:grpSpPr>
          <a:xfrm>
            <a:off x="5829984" y="3169032"/>
            <a:ext cx="220755" cy="352348"/>
            <a:chOff x="5829984" y="3350032"/>
            <a:chExt cx="220755" cy="352348"/>
          </a:xfrm>
        </p:grpSpPr>
        <p:sp>
          <p:nvSpPr>
            <p:cNvPr id="9660" name="Google Shape;9660;p61"/>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1"/>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1"/>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1"/>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61"/>
          <p:cNvGrpSpPr/>
          <p:nvPr/>
        </p:nvGrpSpPr>
        <p:grpSpPr>
          <a:xfrm>
            <a:off x="4882170" y="3168841"/>
            <a:ext cx="358464" cy="352316"/>
            <a:chOff x="4882170" y="3349841"/>
            <a:chExt cx="358464" cy="352316"/>
          </a:xfrm>
        </p:grpSpPr>
        <p:sp>
          <p:nvSpPr>
            <p:cNvPr id="9665" name="Google Shape;9665;p61"/>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1"/>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7" name="Google Shape;9667;p61"/>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1"/>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9" name="Google Shape;9669;p61"/>
          <p:cNvGrpSpPr/>
          <p:nvPr/>
        </p:nvGrpSpPr>
        <p:grpSpPr>
          <a:xfrm>
            <a:off x="3044965" y="2254220"/>
            <a:ext cx="400194" cy="324316"/>
            <a:chOff x="3044965" y="2435220"/>
            <a:chExt cx="400194" cy="324316"/>
          </a:xfrm>
        </p:grpSpPr>
        <p:sp>
          <p:nvSpPr>
            <p:cNvPr id="9670" name="Google Shape;9670;p61"/>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1"/>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1"/>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3" name="Google Shape;9673;p61"/>
          <p:cNvGrpSpPr/>
          <p:nvPr/>
        </p:nvGrpSpPr>
        <p:grpSpPr>
          <a:xfrm>
            <a:off x="6203579" y="3167981"/>
            <a:ext cx="351615" cy="350373"/>
            <a:chOff x="6203579" y="3348981"/>
            <a:chExt cx="351615" cy="350373"/>
          </a:xfrm>
        </p:grpSpPr>
        <p:sp>
          <p:nvSpPr>
            <p:cNvPr id="9674" name="Google Shape;9674;p61"/>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1"/>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1"/>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1"/>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1"/>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61"/>
          <p:cNvGrpSpPr/>
          <p:nvPr/>
        </p:nvGrpSpPr>
        <p:grpSpPr>
          <a:xfrm>
            <a:off x="4878379" y="2292892"/>
            <a:ext cx="367161" cy="287523"/>
            <a:chOff x="4878379" y="2473892"/>
            <a:chExt cx="367161" cy="287523"/>
          </a:xfrm>
        </p:grpSpPr>
        <p:sp>
          <p:nvSpPr>
            <p:cNvPr id="9680" name="Google Shape;9680;p61"/>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1"/>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1"/>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1"/>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1"/>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61"/>
          <p:cNvGrpSpPr/>
          <p:nvPr/>
        </p:nvGrpSpPr>
        <p:grpSpPr>
          <a:xfrm>
            <a:off x="1325719" y="2706689"/>
            <a:ext cx="290581" cy="372481"/>
            <a:chOff x="1325719" y="2887689"/>
            <a:chExt cx="290581" cy="372481"/>
          </a:xfrm>
        </p:grpSpPr>
        <p:sp>
          <p:nvSpPr>
            <p:cNvPr id="9686" name="Google Shape;9686;p61"/>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1"/>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8" name="Google Shape;9688;p61"/>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9" name="Google Shape;9689;p61"/>
          <p:cNvGrpSpPr/>
          <p:nvPr/>
        </p:nvGrpSpPr>
        <p:grpSpPr>
          <a:xfrm>
            <a:off x="3510335" y="2711499"/>
            <a:ext cx="360726" cy="361204"/>
            <a:chOff x="3510335" y="2892499"/>
            <a:chExt cx="360726" cy="361204"/>
          </a:xfrm>
        </p:grpSpPr>
        <p:sp>
          <p:nvSpPr>
            <p:cNvPr id="9690" name="Google Shape;9690;p61"/>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1"/>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1"/>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1"/>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1"/>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5" name="Google Shape;9695;p61"/>
          <p:cNvGrpSpPr/>
          <p:nvPr/>
        </p:nvGrpSpPr>
        <p:grpSpPr>
          <a:xfrm>
            <a:off x="3086313" y="2696049"/>
            <a:ext cx="320143" cy="392581"/>
            <a:chOff x="3086313" y="2877049"/>
            <a:chExt cx="320143" cy="392581"/>
          </a:xfrm>
        </p:grpSpPr>
        <p:sp>
          <p:nvSpPr>
            <p:cNvPr id="9696" name="Google Shape;9696;p61"/>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1"/>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1"/>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1"/>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1"/>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1"/>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1"/>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1"/>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1"/>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1"/>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1"/>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1"/>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8" name="Google Shape;9708;p61"/>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9" name="Google Shape;9709;p61"/>
          <p:cNvGrpSpPr/>
          <p:nvPr/>
        </p:nvGrpSpPr>
        <p:grpSpPr>
          <a:xfrm>
            <a:off x="861113" y="2704746"/>
            <a:ext cx="333809" cy="373277"/>
            <a:chOff x="861113" y="2885746"/>
            <a:chExt cx="333809" cy="373277"/>
          </a:xfrm>
        </p:grpSpPr>
        <p:sp>
          <p:nvSpPr>
            <p:cNvPr id="9710" name="Google Shape;9710;p61"/>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1"/>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1"/>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3" name="Google Shape;9713;p61"/>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1"/>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5" name="Google Shape;9715;p61"/>
          <p:cNvGrpSpPr/>
          <p:nvPr/>
        </p:nvGrpSpPr>
        <p:grpSpPr>
          <a:xfrm>
            <a:off x="1297654" y="1323481"/>
            <a:ext cx="349354" cy="362223"/>
            <a:chOff x="1297654" y="1504481"/>
            <a:chExt cx="349354" cy="362223"/>
          </a:xfrm>
        </p:grpSpPr>
        <p:sp>
          <p:nvSpPr>
            <p:cNvPr id="9716" name="Google Shape;9716;p61"/>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1"/>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1"/>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9" name="Google Shape;9719;p61"/>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0" name="Google Shape;9720;p61"/>
          <p:cNvGrpSpPr/>
          <p:nvPr/>
        </p:nvGrpSpPr>
        <p:grpSpPr>
          <a:xfrm>
            <a:off x="852385" y="1329916"/>
            <a:ext cx="353145" cy="351998"/>
            <a:chOff x="852385" y="1510916"/>
            <a:chExt cx="353145" cy="351998"/>
          </a:xfrm>
        </p:grpSpPr>
        <p:sp>
          <p:nvSpPr>
            <p:cNvPr id="9721" name="Google Shape;9721;p61"/>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1"/>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1"/>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4" name="Google Shape;9724;p61"/>
          <p:cNvGrpSpPr/>
          <p:nvPr/>
        </p:nvGrpSpPr>
        <p:grpSpPr>
          <a:xfrm>
            <a:off x="1745217" y="1334471"/>
            <a:ext cx="343269" cy="342505"/>
            <a:chOff x="1745217" y="1515471"/>
            <a:chExt cx="343269" cy="342505"/>
          </a:xfrm>
        </p:grpSpPr>
        <p:sp>
          <p:nvSpPr>
            <p:cNvPr id="9725" name="Google Shape;9725;p61"/>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1"/>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1"/>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1"/>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9" name="Google Shape;9729;p61"/>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0" name="Google Shape;9730;p61"/>
          <p:cNvGrpSpPr/>
          <p:nvPr/>
        </p:nvGrpSpPr>
        <p:grpSpPr>
          <a:xfrm>
            <a:off x="3042703" y="1348137"/>
            <a:ext cx="411535" cy="315587"/>
            <a:chOff x="3042703" y="1529137"/>
            <a:chExt cx="411535" cy="315587"/>
          </a:xfrm>
        </p:grpSpPr>
        <p:sp>
          <p:nvSpPr>
            <p:cNvPr id="9731" name="Google Shape;9731;p61"/>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1"/>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1"/>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1"/>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1"/>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1"/>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1"/>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1"/>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1"/>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1"/>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61"/>
          <p:cNvGrpSpPr/>
          <p:nvPr/>
        </p:nvGrpSpPr>
        <p:grpSpPr>
          <a:xfrm>
            <a:off x="2629289" y="1363682"/>
            <a:ext cx="350501" cy="284497"/>
            <a:chOff x="2629289" y="1544682"/>
            <a:chExt cx="350501" cy="284497"/>
          </a:xfrm>
        </p:grpSpPr>
        <p:sp>
          <p:nvSpPr>
            <p:cNvPr id="9742" name="Google Shape;9742;p61"/>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1"/>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1"/>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1"/>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1"/>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61"/>
          <p:cNvGrpSpPr/>
          <p:nvPr/>
        </p:nvGrpSpPr>
        <p:grpSpPr>
          <a:xfrm>
            <a:off x="5305077" y="1321633"/>
            <a:ext cx="367893" cy="365218"/>
            <a:chOff x="5305077" y="1502633"/>
            <a:chExt cx="367893" cy="365218"/>
          </a:xfrm>
        </p:grpSpPr>
        <p:sp>
          <p:nvSpPr>
            <p:cNvPr id="9748" name="Google Shape;9748;p61"/>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1"/>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0" name="Google Shape;9750;p61"/>
          <p:cNvGrpSpPr/>
          <p:nvPr/>
        </p:nvGrpSpPr>
        <p:grpSpPr>
          <a:xfrm>
            <a:off x="7100170" y="1319117"/>
            <a:ext cx="368308" cy="367033"/>
            <a:chOff x="7100170" y="1500117"/>
            <a:chExt cx="368308" cy="367033"/>
          </a:xfrm>
        </p:grpSpPr>
        <p:sp>
          <p:nvSpPr>
            <p:cNvPr id="9751" name="Google Shape;9751;p61"/>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1"/>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1"/>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1"/>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1"/>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1"/>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1"/>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1"/>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1"/>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1"/>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1"/>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1"/>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1"/>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4" name="Google Shape;9764;p61"/>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5" name="Google Shape;9765;p61"/>
          <p:cNvGrpSpPr/>
          <p:nvPr/>
        </p:nvGrpSpPr>
        <p:grpSpPr>
          <a:xfrm>
            <a:off x="6649231" y="1319021"/>
            <a:ext cx="390287" cy="367065"/>
            <a:chOff x="6649231" y="1500021"/>
            <a:chExt cx="390287" cy="367065"/>
          </a:xfrm>
        </p:grpSpPr>
        <p:sp>
          <p:nvSpPr>
            <p:cNvPr id="9766" name="Google Shape;9766;p61"/>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1"/>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1"/>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1"/>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1"/>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1"/>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1"/>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1"/>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1"/>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1"/>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1"/>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1"/>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8" name="Google Shape;9778;p61"/>
          <p:cNvGrpSpPr/>
          <p:nvPr/>
        </p:nvGrpSpPr>
        <p:grpSpPr>
          <a:xfrm>
            <a:off x="5746938" y="1362503"/>
            <a:ext cx="387261" cy="280356"/>
            <a:chOff x="5746938" y="1543503"/>
            <a:chExt cx="387261" cy="280356"/>
          </a:xfrm>
        </p:grpSpPr>
        <p:sp>
          <p:nvSpPr>
            <p:cNvPr id="9779" name="Google Shape;9779;p61"/>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1"/>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61"/>
          <p:cNvGrpSpPr/>
          <p:nvPr/>
        </p:nvGrpSpPr>
        <p:grpSpPr>
          <a:xfrm>
            <a:off x="6196730" y="1344346"/>
            <a:ext cx="369072" cy="317467"/>
            <a:chOff x="6196730" y="1525346"/>
            <a:chExt cx="369072" cy="317467"/>
          </a:xfrm>
        </p:grpSpPr>
        <p:sp>
          <p:nvSpPr>
            <p:cNvPr id="9782" name="Google Shape;9782;p61"/>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1"/>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1"/>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5" name="Google Shape;9785;p61"/>
          <p:cNvGrpSpPr/>
          <p:nvPr/>
        </p:nvGrpSpPr>
        <p:grpSpPr>
          <a:xfrm>
            <a:off x="4940592" y="1319690"/>
            <a:ext cx="246558" cy="367161"/>
            <a:chOff x="4940592" y="1500690"/>
            <a:chExt cx="246558" cy="367161"/>
          </a:xfrm>
        </p:grpSpPr>
        <p:sp>
          <p:nvSpPr>
            <p:cNvPr id="9786" name="Google Shape;9786;p61"/>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1"/>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1"/>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1"/>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0" name="Google Shape;9790;p61"/>
          <p:cNvGrpSpPr/>
          <p:nvPr/>
        </p:nvGrpSpPr>
        <p:grpSpPr>
          <a:xfrm>
            <a:off x="7964906" y="1318894"/>
            <a:ext cx="380858" cy="367575"/>
            <a:chOff x="7964906" y="1499894"/>
            <a:chExt cx="380858" cy="367575"/>
          </a:xfrm>
        </p:grpSpPr>
        <p:sp>
          <p:nvSpPr>
            <p:cNvPr id="9791" name="Google Shape;9791;p61"/>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1"/>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1"/>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4" name="Google Shape;9794;p61"/>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5" name="Google Shape;9795;p61"/>
          <p:cNvGrpSpPr/>
          <p:nvPr/>
        </p:nvGrpSpPr>
        <p:grpSpPr>
          <a:xfrm>
            <a:off x="8007400" y="2721278"/>
            <a:ext cx="285230" cy="355597"/>
            <a:chOff x="8007400" y="2902278"/>
            <a:chExt cx="285230" cy="355597"/>
          </a:xfrm>
        </p:grpSpPr>
        <p:sp>
          <p:nvSpPr>
            <p:cNvPr id="9796" name="Google Shape;9796;p61"/>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1"/>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61"/>
          <p:cNvGrpSpPr/>
          <p:nvPr/>
        </p:nvGrpSpPr>
        <p:grpSpPr>
          <a:xfrm>
            <a:off x="6219124" y="2721788"/>
            <a:ext cx="318231" cy="355470"/>
            <a:chOff x="6219124" y="2902788"/>
            <a:chExt cx="318231" cy="355470"/>
          </a:xfrm>
        </p:grpSpPr>
        <p:sp>
          <p:nvSpPr>
            <p:cNvPr id="9799" name="Google Shape;9799;p61"/>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1"/>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1"/>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2" name="Google Shape;9802;p61"/>
          <p:cNvGrpSpPr/>
          <p:nvPr/>
        </p:nvGrpSpPr>
        <p:grpSpPr>
          <a:xfrm>
            <a:off x="4969421" y="2721852"/>
            <a:ext cx="185109" cy="355406"/>
            <a:chOff x="4969421" y="2902852"/>
            <a:chExt cx="185109" cy="355406"/>
          </a:xfrm>
        </p:grpSpPr>
        <p:sp>
          <p:nvSpPr>
            <p:cNvPr id="9803" name="Google Shape;9803;p61"/>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1"/>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1"/>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1"/>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1"/>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1"/>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9" name="Google Shape;9809;p61"/>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1"/>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1" name="Google Shape;9811;p61"/>
          <p:cNvGrpSpPr/>
          <p:nvPr/>
        </p:nvGrpSpPr>
        <p:grpSpPr>
          <a:xfrm>
            <a:off x="6685259" y="2721852"/>
            <a:ext cx="311414" cy="355406"/>
            <a:chOff x="6685259" y="2902852"/>
            <a:chExt cx="311414" cy="355406"/>
          </a:xfrm>
        </p:grpSpPr>
        <p:sp>
          <p:nvSpPr>
            <p:cNvPr id="9812" name="Google Shape;9812;p61"/>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1"/>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1"/>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61"/>
          <p:cNvGrpSpPr/>
          <p:nvPr/>
        </p:nvGrpSpPr>
        <p:grpSpPr>
          <a:xfrm>
            <a:off x="5309250" y="2722170"/>
            <a:ext cx="359579" cy="355852"/>
            <a:chOff x="5309250" y="2903170"/>
            <a:chExt cx="359579" cy="355852"/>
          </a:xfrm>
        </p:grpSpPr>
        <p:sp>
          <p:nvSpPr>
            <p:cNvPr id="9816" name="Google Shape;9816;p61"/>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1"/>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1"/>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61"/>
          <p:cNvGrpSpPr/>
          <p:nvPr/>
        </p:nvGrpSpPr>
        <p:grpSpPr>
          <a:xfrm>
            <a:off x="2199565" y="2240172"/>
            <a:ext cx="312179" cy="353431"/>
            <a:chOff x="2199565" y="2421172"/>
            <a:chExt cx="312179" cy="353431"/>
          </a:xfrm>
        </p:grpSpPr>
        <p:sp>
          <p:nvSpPr>
            <p:cNvPr id="9820" name="Google Shape;9820;p61"/>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1"/>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61"/>
          <p:cNvGrpSpPr/>
          <p:nvPr/>
        </p:nvGrpSpPr>
        <p:grpSpPr>
          <a:xfrm>
            <a:off x="1750887" y="2244727"/>
            <a:ext cx="320143" cy="343269"/>
            <a:chOff x="1750887" y="2425727"/>
            <a:chExt cx="320143" cy="343269"/>
          </a:xfrm>
        </p:grpSpPr>
        <p:sp>
          <p:nvSpPr>
            <p:cNvPr id="9823" name="Google Shape;9823;p61"/>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1"/>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1"/>
          <p:cNvGrpSpPr/>
          <p:nvPr/>
        </p:nvGrpSpPr>
        <p:grpSpPr>
          <a:xfrm>
            <a:off x="1298037" y="2244727"/>
            <a:ext cx="338364" cy="342887"/>
            <a:chOff x="1298037" y="2425727"/>
            <a:chExt cx="338364" cy="342887"/>
          </a:xfrm>
        </p:grpSpPr>
        <p:sp>
          <p:nvSpPr>
            <p:cNvPr id="9826" name="Google Shape;9826;p61"/>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1"/>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1"/>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1"/>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0" name="Google Shape;9830;p61"/>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1" name="Google Shape;9831;p61"/>
          <p:cNvGrpSpPr/>
          <p:nvPr/>
        </p:nvGrpSpPr>
        <p:grpSpPr>
          <a:xfrm>
            <a:off x="3974207" y="2248009"/>
            <a:ext cx="320143" cy="338491"/>
            <a:chOff x="3974207" y="2429009"/>
            <a:chExt cx="320143" cy="338491"/>
          </a:xfrm>
        </p:grpSpPr>
        <p:sp>
          <p:nvSpPr>
            <p:cNvPr id="9832" name="Google Shape;9832;p61"/>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1"/>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61"/>
          <p:cNvGrpSpPr/>
          <p:nvPr/>
        </p:nvGrpSpPr>
        <p:grpSpPr>
          <a:xfrm>
            <a:off x="2623237" y="2250047"/>
            <a:ext cx="355024" cy="332630"/>
            <a:chOff x="2623237" y="2431047"/>
            <a:chExt cx="355024" cy="332630"/>
          </a:xfrm>
        </p:grpSpPr>
        <p:sp>
          <p:nvSpPr>
            <p:cNvPr id="9835" name="Google Shape;9835;p61"/>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1"/>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1"/>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1"/>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9" name="Google Shape;9839;p61"/>
          <p:cNvGrpSpPr/>
          <p:nvPr/>
        </p:nvGrpSpPr>
        <p:grpSpPr>
          <a:xfrm>
            <a:off x="6657194" y="2253073"/>
            <a:ext cx="375507" cy="367925"/>
            <a:chOff x="6657194" y="2434073"/>
            <a:chExt cx="375507" cy="367925"/>
          </a:xfrm>
        </p:grpSpPr>
        <p:sp>
          <p:nvSpPr>
            <p:cNvPr id="9840" name="Google Shape;9840;p61"/>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1"/>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1"/>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61"/>
          <p:cNvGrpSpPr/>
          <p:nvPr/>
        </p:nvGrpSpPr>
        <p:grpSpPr>
          <a:xfrm>
            <a:off x="7101317" y="2260655"/>
            <a:ext cx="367925" cy="352380"/>
            <a:chOff x="7101317" y="2441655"/>
            <a:chExt cx="367925" cy="352380"/>
          </a:xfrm>
        </p:grpSpPr>
        <p:sp>
          <p:nvSpPr>
            <p:cNvPr id="9844" name="Google Shape;9844;p6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61"/>
          <p:cNvGrpSpPr/>
          <p:nvPr/>
        </p:nvGrpSpPr>
        <p:grpSpPr>
          <a:xfrm>
            <a:off x="5756399" y="2253456"/>
            <a:ext cx="367925" cy="367161"/>
            <a:chOff x="5756399" y="2434456"/>
            <a:chExt cx="367925" cy="367161"/>
          </a:xfrm>
        </p:grpSpPr>
        <p:sp>
          <p:nvSpPr>
            <p:cNvPr id="9847" name="Google Shape;9847;p61"/>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1"/>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1"/>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1"/>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1"/>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1"/>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1"/>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4" name="Google Shape;9854;p61"/>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1"/>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6" name="Google Shape;9856;p61"/>
          <p:cNvGrpSpPr/>
          <p:nvPr/>
        </p:nvGrpSpPr>
        <p:grpSpPr>
          <a:xfrm>
            <a:off x="7964906" y="2253073"/>
            <a:ext cx="373627" cy="367925"/>
            <a:chOff x="7964906" y="2434073"/>
            <a:chExt cx="373627" cy="367925"/>
          </a:xfrm>
        </p:grpSpPr>
        <p:sp>
          <p:nvSpPr>
            <p:cNvPr id="9857" name="Google Shape;9857;p61"/>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1"/>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61"/>
          <p:cNvGrpSpPr/>
          <p:nvPr/>
        </p:nvGrpSpPr>
        <p:grpSpPr>
          <a:xfrm>
            <a:off x="6194086" y="2256737"/>
            <a:ext cx="369837" cy="360471"/>
            <a:chOff x="6194086" y="2437737"/>
            <a:chExt cx="369837" cy="360471"/>
          </a:xfrm>
        </p:grpSpPr>
        <p:sp>
          <p:nvSpPr>
            <p:cNvPr id="9860" name="Google Shape;9860;p61"/>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1"/>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2" name="Google Shape;9862;p6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863" name="Google Shape;9863;p6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67" name="Shape 9867"/>
        <p:cNvGrpSpPr/>
        <p:nvPr/>
      </p:nvGrpSpPr>
      <p:grpSpPr>
        <a:xfrm>
          <a:off x="0" y="0"/>
          <a:ext cx="0" cy="0"/>
          <a:chOff x="0" y="0"/>
          <a:chExt cx="0" cy="0"/>
        </a:xfrm>
      </p:grpSpPr>
      <p:grpSp>
        <p:nvGrpSpPr>
          <p:cNvPr id="9868" name="Google Shape;9868;p62"/>
          <p:cNvGrpSpPr/>
          <p:nvPr/>
        </p:nvGrpSpPr>
        <p:grpSpPr>
          <a:xfrm>
            <a:off x="3122257" y="1334344"/>
            <a:ext cx="294850" cy="349434"/>
            <a:chOff x="3122257" y="1508594"/>
            <a:chExt cx="294850" cy="349434"/>
          </a:xfrm>
        </p:grpSpPr>
        <p:sp>
          <p:nvSpPr>
            <p:cNvPr id="9869" name="Google Shape;9869;p62"/>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2"/>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2"/>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2"/>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2"/>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62"/>
          <p:cNvGrpSpPr/>
          <p:nvPr/>
        </p:nvGrpSpPr>
        <p:grpSpPr>
          <a:xfrm>
            <a:off x="910723" y="1333962"/>
            <a:ext cx="251660" cy="350166"/>
            <a:chOff x="910723" y="1508212"/>
            <a:chExt cx="251660" cy="350166"/>
          </a:xfrm>
        </p:grpSpPr>
        <p:sp>
          <p:nvSpPr>
            <p:cNvPr id="9875" name="Google Shape;9875;p62"/>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2"/>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2"/>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2"/>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2"/>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2"/>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2"/>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2"/>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2"/>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2"/>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2"/>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2"/>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2"/>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2"/>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2"/>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2"/>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2"/>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2" name="Google Shape;9892;p62"/>
          <p:cNvGrpSpPr/>
          <p:nvPr/>
        </p:nvGrpSpPr>
        <p:grpSpPr>
          <a:xfrm>
            <a:off x="1308631" y="1333580"/>
            <a:ext cx="350166" cy="350198"/>
            <a:chOff x="1308631" y="1507830"/>
            <a:chExt cx="350166" cy="350198"/>
          </a:xfrm>
        </p:grpSpPr>
        <p:sp>
          <p:nvSpPr>
            <p:cNvPr id="9893" name="Google Shape;9893;p62"/>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2"/>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2"/>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2"/>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62"/>
          <p:cNvGrpSpPr/>
          <p:nvPr/>
        </p:nvGrpSpPr>
        <p:grpSpPr>
          <a:xfrm>
            <a:off x="1756921" y="1335489"/>
            <a:ext cx="345997" cy="345997"/>
            <a:chOff x="1756921" y="1509739"/>
            <a:chExt cx="345997" cy="345997"/>
          </a:xfrm>
        </p:grpSpPr>
        <p:sp>
          <p:nvSpPr>
            <p:cNvPr id="9898" name="Google Shape;9898;p62"/>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2"/>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2"/>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2"/>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2"/>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2"/>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2"/>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2"/>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2"/>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2"/>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2"/>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2"/>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2"/>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2"/>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2"/>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2"/>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2"/>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5" name="Google Shape;9915;p62"/>
          <p:cNvGrpSpPr/>
          <p:nvPr/>
        </p:nvGrpSpPr>
        <p:grpSpPr>
          <a:xfrm>
            <a:off x="2216956" y="1336253"/>
            <a:ext cx="318721" cy="345615"/>
            <a:chOff x="2216956" y="1510503"/>
            <a:chExt cx="318721" cy="345615"/>
          </a:xfrm>
        </p:grpSpPr>
        <p:sp>
          <p:nvSpPr>
            <p:cNvPr id="9916" name="Google Shape;9916;p62"/>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2"/>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2"/>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2"/>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2"/>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62"/>
          <p:cNvGrpSpPr/>
          <p:nvPr/>
        </p:nvGrpSpPr>
        <p:grpSpPr>
          <a:xfrm>
            <a:off x="3988156" y="1394211"/>
            <a:ext cx="349052" cy="230049"/>
            <a:chOff x="3988156" y="1568461"/>
            <a:chExt cx="349052" cy="230049"/>
          </a:xfrm>
        </p:grpSpPr>
        <p:sp>
          <p:nvSpPr>
            <p:cNvPr id="9922" name="Google Shape;9922;p62"/>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2"/>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2"/>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2"/>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2"/>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2"/>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2"/>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62"/>
          <p:cNvGrpSpPr/>
          <p:nvPr/>
        </p:nvGrpSpPr>
        <p:grpSpPr>
          <a:xfrm>
            <a:off x="2633037" y="1325623"/>
            <a:ext cx="379002" cy="366112"/>
            <a:chOff x="2633037" y="1499873"/>
            <a:chExt cx="379002" cy="366112"/>
          </a:xfrm>
        </p:grpSpPr>
        <p:sp>
          <p:nvSpPr>
            <p:cNvPr id="9930" name="Google Shape;9930;p62"/>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2"/>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2"/>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2"/>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2"/>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2"/>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6" name="Google Shape;9936;p62"/>
          <p:cNvGrpSpPr/>
          <p:nvPr/>
        </p:nvGrpSpPr>
        <p:grpSpPr>
          <a:xfrm>
            <a:off x="6675256" y="1341919"/>
            <a:ext cx="327823" cy="357009"/>
            <a:chOff x="6675256" y="1516169"/>
            <a:chExt cx="327823" cy="357009"/>
          </a:xfrm>
        </p:grpSpPr>
        <p:sp>
          <p:nvSpPr>
            <p:cNvPr id="9937" name="Google Shape;9937;p62"/>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2"/>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2"/>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2"/>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2"/>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2"/>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2"/>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2"/>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2"/>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6" name="Google Shape;9946;p62"/>
          <p:cNvGrpSpPr/>
          <p:nvPr/>
        </p:nvGrpSpPr>
        <p:grpSpPr>
          <a:xfrm>
            <a:off x="8020159" y="1342301"/>
            <a:ext cx="300897" cy="356627"/>
            <a:chOff x="8020159" y="1516551"/>
            <a:chExt cx="300897" cy="356627"/>
          </a:xfrm>
        </p:grpSpPr>
        <p:sp>
          <p:nvSpPr>
            <p:cNvPr id="9947" name="Google Shape;9947;p62"/>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2"/>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2"/>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2"/>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2"/>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2" name="Google Shape;9952;p62"/>
          <p:cNvGrpSpPr/>
          <p:nvPr/>
        </p:nvGrpSpPr>
        <p:grpSpPr>
          <a:xfrm>
            <a:off x="5377363" y="1341919"/>
            <a:ext cx="257357" cy="356627"/>
            <a:chOff x="5377363" y="1516169"/>
            <a:chExt cx="257357" cy="356627"/>
          </a:xfrm>
        </p:grpSpPr>
        <p:sp>
          <p:nvSpPr>
            <p:cNvPr id="9953" name="Google Shape;9953;p62"/>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2"/>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2"/>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2"/>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2"/>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2"/>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2"/>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2"/>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2"/>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2"/>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2"/>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2"/>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2"/>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2"/>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2"/>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2"/>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2"/>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62"/>
          <p:cNvGrpSpPr/>
          <p:nvPr/>
        </p:nvGrpSpPr>
        <p:grpSpPr>
          <a:xfrm>
            <a:off x="4880567" y="1361620"/>
            <a:ext cx="356245" cy="317607"/>
            <a:chOff x="4880567" y="1535870"/>
            <a:chExt cx="356245" cy="317607"/>
          </a:xfrm>
        </p:grpSpPr>
        <p:sp>
          <p:nvSpPr>
            <p:cNvPr id="9971" name="Google Shape;9971;p62"/>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2"/>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2"/>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2"/>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2"/>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6" name="Google Shape;9976;p62"/>
          <p:cNvGrpSpPr/>
          <p:nvPr/>
        </p:nvGrpSpPr>
        <p:grpSpPr>
          <a:xfrm>
            <a:off x="5771483" y="1341537"/>
            <a:ext cx="357359" cy="357391"/>
            <a:chOff x="5771483" y="1515787"/>
            <a:chExt cx="357359" cy="357391"/>
          </a:xfrm>
        </p:grpSpPr>
        <p:sp>
          <p:nvSpPr>
            <p:cNvPr id="9977" name="Google Shape;9977;p62"/>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2"/>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2"/>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2"/>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2"/>
          <p:cNvGrpSpPr/>
          <p:nvPr/>
        </p:nvGrpSpPr>
        <p:grpSpPr>
          <a:xfrm>
            <a:off x="7121669" y="1359360"/>
            <a:ext cx="321362" cy="321362"/>
            <a:chOff x="7121669" y="1533610"/>
            <a:chExt cx="321362" cy="321362"/>
          </a:xfrm>
        </p:grpSpPr>
        <p:sp>
          <p:nvSpPr>
            <p:cNvPr id="9982" name="Google Shape;9982;p62"/>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2"/>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2"/>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2"/>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62"/>
          <p:cNvGrpSpPr/>
          <p:nvPr/>
        </p:nvGrpSpPr>
        <p:grpSpPr>
          <a:xfrm>
            <a:off x="7562766" y="1340614"/>
            <a:ext cx="327059" cy="360192"/>
            <a:chOff x="7562766" y="1514864"/>
            <a:chExt cx="327059" cy="360192"/>
          </a:xfrm>
        </p:grpSpPr>
        <p:sp>
          <p:nvSpPr>
            <p:cNvPr id="9987" name="Google Shape;9987;p62"/>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2"/>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2"/>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2"/>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62"/>
          <p:cNvGrpSpPr/>
          <p:nvPr/>
        </p:nvGrpSpPr>
        <p:grpSpPr>
          <a:xfrm>
            <a:off x="6221229" y="1324423"/>
            <a:ext cx="361636" cy="362183"/>
            <a:chOff x="6259175" y="1559008"/>
            <a:chExt cx="271743" cy="272093"/>
          </a:xfrm>
        </p:grpSpPr>
        <p:sp>
          <p:nvSpPr>
            <p:cNvPr id="9992" name="Google Shape;9992;p62"/>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2"/>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2"/>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2"/>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2"/>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2"/>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2"/>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2"/>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2"/>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2"/>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2"/>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2"/>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2"/>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2"/>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2"/>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2"/>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2"/>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9" name="Google Shape;10009;p62"/>
          <p:cNvGrpSpPr/>
          <p:nvPr/>
        </p:nvGrpSpPr>
        <p:grpSpPr>
          <a:xfrm>
            <a:off x="6671087" y="1835054"/>
            <a:ext cx="332757" cy="281833"/>
            <a:chOff x="6671087" y="2009304"/>
            <a:chExt cx="332757" cy="281833"/>
          </a:xfrm>
        </p:grpSpPr>
        <p:sp>
          <p:nvSpPr>
            <p:cNvPr id="10010" name="Google Shape;10010;p62"/>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2"/>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2" name="Google Shape;10012;p62"/>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3" name="Google Shape;10013;p62"/>
          <p:cNvGrpSpPr/>
          <p:nvPr/>
        </p:nvGrpSpPr>
        <p:grpSpPr>
          <a:xfrm>
            <a:off x="2201806" y="1802335"/>
            <a:ext cx="349784" cy="349434"/>
            <a:chOff x="2201806" y="1976585"/>
            <a:chExt cx="349784" cy="349434"/>
          </a:xfrm>
        </p:grpSpPr>
        <p:sp>
          <p:nvSpPr>
            <p:cNvPr id="10014" name="Google Shape;10014;p62"/>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2"/>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2"/>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2"/>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8" name="Google Shape;10018;p62"/>
          <p:cNvGrpSpPr/>
          <p:nvPr/>
        </p:nvGrpSpPr>
        <p:grpSpPr>
          <a:xfrm>
            <a:off x="3094217" y="1802335"/>
            <a:ext cx="350198" cy="350548"/>
            <a:chOff x="3094217" y="1976585"/>
            <a:chExt cx="350198" cy="350548"/>
          </a:xfrm>
        </p:grpSpPr>
        <p:sp>
          <p:nvSpPr>
            <p:cNvPr id="10019" name="Google Shape;10019;p62"/>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2"/>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2"/>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2"/>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2"/>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2"/>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2"/>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2"/>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2"/>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2"/>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2"/>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2"/>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2"/>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2" name="Google Shape;10032;p62"/>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3" name="Google Shape;10033;p62"/>
          <p:cNvGrpSpPr/>
          <p:nvPr/>
        </p:nvGrpSpPr>
        <p:grpSpPr>
          <a:xfrm>
            <a:off x="3979435" y="1802335"/>
            <a:ext cx="345265" cy="349848"/>
            <a:chOff x="3979435" y="1976585"/>
            <a:chExt cx="345265" cy="349848"/>
          </a:xfrm>
        </p:grpSpPr>
        <p:sp>
          <p:nvSpPr>
            <p:cNvPr id="10034" name="Google Shape;10034;p62"/>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2"/>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2"/>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2"/>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2"/>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2"/>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2"/>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2"/>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2"/>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2"/>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2"/>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2"/>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2"/>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2"/>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2"/>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2"/>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2"/>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62"/>
          <p:cNvGrpSpPr/>
          <p:nvPr/>
        </p:nvGrpSpPr>
        <p:grpSpPr>
          <a:xfrm>
            <a:off x="3541011" y="1334344"/>
            <a:ext cx="350166" cy="349434"/>
            <a:chOff x="3541011" y="1508594"/>
            <a:chExt cx="350166" cy="349434"/>
          </a:xfrm>
        </p:grpSpPr>
        <p:sp>
          <p:nvSpPr>
            <p:cNvPr id="10052" name="Google Shape;10052;p62"/>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2"/>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2"/>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2"/>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2"/>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2"/>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2"/>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2"/>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2"/>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2"/>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2"/>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2"/>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2"/>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62"/>
          <p:cNvGrpSpPr/>
          <p:nvPr/>
        </p:nvGrpSpPr>
        <p:grpSpPr>
          <a:xfrm>
            <a:off x="3576626" y="1801571"/>
            <a:ext cx="284251" cy="351694"/>
            <a:chOff x="3576626" y="1975821"/>
            <a:chExt cx="284251" cy="351694"/>
          </a:xfrm>
        </p:grpSpPr>
        <p:sp>
          <p:nvSpPr>
            <p:cNvPr id="10066" name="Google Shape;10066;p62"/>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2"/>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2"/>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62"/>
          <p:cNvGrpSpPr/>
          <p:nvPr/>
        </p:nvGrpSpPr>
        <p:grpSpPr>
          <a:xfrm>
            <a:off x="2722090" y="2715912"/>
            <a:ext cx="238770" cy="371841"/>
            <a:chOff x="2722090" y="2890162"/>
            <a:chExt cx="238770" cy="371841"/>
          </a:xfrm>
        </p:grpSpPr>
        <p:sp>
          <p:nvSpPr>
            <p:cNvPr id="10070" name="Google Shape;10070;p62"/>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2"/>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2"/>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3" name="Google Shape;10073;p62"/>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4" name="Google Shape;10074;p62"/>
          <p:cNvGrpSpPr/>
          <p:nvPr/>
        </p:nvGrpSpPr>
        <p:grpSpPr>
          <a:xfrm>
            <a:off x="6216367" y="1795906"/>
            <a:ext cx="361147" cy="361147"/>
            <a:chOff x="6216367" y="1970156"/>
            <a:chExt cx="361147" cy="361147"/>
          </a:xfrm>
        </p:grpSpPr>
        <p:sp>
          <p:nvSpPr>
            <p:cNvPr id="10075" name="Google Shape;10075;p62"/>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2"/>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2"/>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2"/>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9" name="Google Shape;10079;p62"/>
          <p:cNvGrpSpPr/>
          <p:nvPr/>
        </p:nvGrpSpPr>
        <p:grpSpPr>
          <a:xfrm>
            <a:off x="1289311" y="2751972"/>
            <a:ext cx="408156" cy="299783"/>
            <a:chOff x="1289311" y="2926222"/>
            <a:chExt cx="408156" cy="299783"/>
          </a:xfrm>
        </p:grpSpPr>
        <p:sp>
          <p:nvSpPr>
            <p:cNvPr id="10080" name="Google Shape;10080;p62"/>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2"/>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62"/>
          <p:cNvGrpSpPr/>
          <p:nvPr/>
        </p:nvGrpSpPr>
        <p:grpSpPr>
          <a:xfrm>
            <a:off x="7978465" y="1795142"/>
            <a:ext cx="361147" cy="360797"/>
            <a:chOff x="7978465" y="1969392"/>
            <a:chExt cx="361147" cy="360797"/>
          </a:xfrm>
        </p:grpSpPr>
        <p:sp>
          <p:nvSpPr>
            <p:cNvPr id="10083" name="Google Shape;10083;p62"/>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2"/>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2"/>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2"/>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2"/>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2"/>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2"/>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2"/>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2"/>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2" name="Google Shape;10092;p62"/>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3" name="Google Shape;10093;p62"/>
          <p:cNvGrpSpPr/>
          <p:nvPr/>
        </p:nvGrpSpPr>
        <p:grpSpPr>
          <a:xfrm>
            <a:off x="854261" y="2734563"/>
            <a:ext cx="377474" cy="335748"/>
            <a:chOff x="854261" y="2908813"/>
            <a:chExt cx="377474" cy="335748"/>
          </a:xfrm>
        </p:grpSpPr>
        <p:sp>
          <p:nvSpPr>
            <p:cNvPr id="10094" name="Google Shape;10094;p62"/>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2"/>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2"/>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2"/>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2"/>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62"/>
          <p:cNvGrpSpPr/>
          <p:nvPr/>
        </p:nvGrpSpPr>
        <p:grpSpPr>
          <a:xfrm>
            <a:off x="1749728" y="2720527"/>
            <a:ext cx="386927" cy="363438"/>
            <a:chOff x="1749728" y="2894777"/>
            <a:chExt cx="386927" cy="363438"/>
          </a:xfrm>
        </p:grpSpPr>
        <p:sp>
          <p:nvSpPr>
            <p:cNvPr id="10100" name="Google Shape;10100;p62"/>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2"/>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2"/>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2"/>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2"/>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2"/>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2"/>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62"/>
          <p:cNvGrpSpPr/>
          <p:nvPr/>
        </p:nvGrpSpPr>
        <p:grpSpPr>
          <a:xfrm>
            <a:off x="7098912" y="1795142"/>
            <a:ext cx="359651" cy="361560"/>
            <a:chOff x="7098912" y="1969392"/>
            <a:chExt cx="359651" cy="361560"/>
          </a:xfrm>
        </p:grpSpPr>
        <p:sp>
          <p:nvSpPr>
            <p:cNvPr id="10108" name="Google Shape;10108;p62"/>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2"/>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2"/>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2"/>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2"/>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2"/>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2"/>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2"/>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2"/>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2"/>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2"/>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2"/>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2"/>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1" name="Google Shape;10121;p62"/>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2" name="Google Shape;10122;p62"/>
          <p:cNvGrpSpPr/>
          <p:nvPr/>
        </p:nvGrpSpPr>
        <p:grpSpPr>
          <a:xfrm>
            <a:off x="5352728" y="1815989"/>
            <a:ext cx="327091" cy="322508"/>
            <a:chOff x="5352728" y="1990239"/>
            <a:chExt cx="327091" cy="322508"/>
          </a:xfrm>
        </p:grpSpPr>
        <p:sp>
          <p:nvSpPr>
            <p:cNvPr id="10123" name="Google Shape;10123;p62"/>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2"/>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2"/>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62"/>
          <p:cNvGrpSpPr/>
          <p:nvPr/>
        </p:nvGrpSpPr>
        <p:grpSpPr>
          <a:xfrm>
            <a:off x="7538896" y="1795906"/>
            <a:ext cx="361147" cy="361529"/>
            <a:chOff x="7538896" y="1970156"/>
            <a:chExt cx="361147" cy="361529"/>
          </a:xfrm>
        </p:grpSpPr>
        <p:sp>
          <p:nvSpPr>
            <p:cNvPr id="10127" name="Google Shape;10127;p62"/>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2"/>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2"/>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2"/>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2"/>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2"/>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3" name="Google Shape;10133;p62"/>
          <p:cNvGrpSpPr/>
          <p:nvPr/>
        </p:nvGrpSpPr>
        <p:grpSpPr>
          <a:xfrm>
            <a:off x="4896099" y="1796670"/>
            <a:ext cx="358155" cy="358123"/>
            <a:chOff x="4896099" y="1970920"/>
            <a:chExt cx="358155" cy="358123"/>
          </a:xfrm>
        </p:grpSpPr>
        <p:sp>
          <p:nvSpPr>
            <p:cNvPr id="10134" name="Google Shape;10134;p62"/>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2"/>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2"/>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7" name="Google Shape;10137;p62"/>
          <p:cNvGrpSpPr/>
          <p:nvPr/>
        </p:nvGrpSpPr>
        <p:grpSpPr>
          <a:xfrm>
            <a:off x="4048787" y="2802769"/>
            <a:ext cx="283488" cy="198604"/>
            <a:chOff x="4048787" y="2977019"/>
            <a:chExt cx="283488" cy="198604"/>
          </a:xfrm>
        </p:grpSpPr>
        <p:sp>
          <p:nvSpPr>
            <p:cNvPr id="10138" name="Google Shape;10138;p62"/>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2"/>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2"/>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2"/>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2"/>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2"/>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62"/>
          <p:cNvGrpSpPr/>
          <p:nvPr/>
        </p:nvGrpSpPr>
        <p:grpSpPr>
          <a:xfrm>
            <a:off x="4054103" y="2255941"/>
            <a:ext cx="218687" cy="349052"/>
            <a:chOff x="4054103" y="2430191"/>
            <a:chExt cx="218687" cy="349052"/>
          </a:xfrm>
        </p:grpSpPr>
        <p:sp>
          <p:nvSpPr>
            <p:cNvPr id="10145" name="Google Shape;10145;p62"/>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2"/>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7" name="Google Shape;10147;p62"/>
          <p:cNvGrpSpPr/>
          <p:nvPr/>
        </p:nvGrpSpPr>
        <p:grpSpPr>
          <a:xfrm>
            <a:off x="2185128" y="2253299"/>
            <a:ext cx="382758" cy="356595"/>
            <a:chOff x="2185128" y="2427549"/>
            <a:chExt cx="382758" cy="356595"/>
          </a:xfrm>
        </p:grpSpPr>
        <p:sp>
          <p:nvSpPr>
            <p:cNvPr id="10148" name="Google Shape;10148;p62"/>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2"/>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62"/>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2"/>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62"/>
          <p:cNvGrpSpPr/>
          <p:nvPr/>
        </p:nvGrpSpPr>
        <p:grpSpPr>
          <a:xfrm>
            <a:off x="2656907" y="2265043"/>
            <a:ext cx="332757" cy="332343"/>
            <a:chOff x="2656907" y="2439293"/>
            <a:chExt cx="332757" cy="332343"/>
          </a:xfrm>
        </p:grpSpPr>
        <p:sp>
          <p:nvSpPr>
            <p:cNvPr id="10153" name="Google Shape;10153;p62"/>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2"/>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2"/>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2"/>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2"/>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2"/>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2"/>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62"/>
          <p:cNvGrpSpPr/>
          <p:nvPr/>
        </p:nvGrpSpPr>
        <p:grpSpPr>
          <a:xfrm>
            <a:off x="1731523" y="2248366"/>
            <a:ext cx="399435" cy="365698"/>
            <a:chOff x="1731523" y="2422616"/>
            <a:chExt cx="399435" cy="365698"/>
          </a:xfrm>
        </p:grpSpPr>
        <p:sp>
          <p:nvSpPr>
            <p:cNvPr id="10161" name="Google Shape;10161;p62"/>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2"/>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2"/>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2"/>
          <p:cNvGrpSpPr/>
          <p:nvPr/>
        </p:nvGrpSpPr>
        <p:grpSpPr>
          <a:xfrm>
            <a:off x="3097241" y="2259314"/>
            <a:ext cx="344883" cy="343387"/>
            <a:chOff x="3097241" y="2433564"/>
            <a:chExt cx="344883" cy="343387"/>
          </a:xfrm>
        </p:grpSpPr>
        <p:sp>
          <p:nvSpPr>
            <p:cNvPr id="10165" name="Google Shape;10165;p62"/>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2"/>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2"/>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2"/>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2"/>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2"/>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2"/>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2"/>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2"/>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4" name="Google Shape;10174;p62"/>
          <p:cNvGrpSpPr/>
          <p:nvPr/>
        </p:nvGrpSpPr>
        <p:grpSpPr>
          <a:xfrm>
            <a:off x="1278299" y="2265043"/>
            <a:ext cx="410829" cy="332343"/>
            <a:chOff x="1278299" y="2439293"/>
            <a:chExt cx="410829" cy="332343"/>
          </a:xfrm>
        </p:grpSpPr>
        <p:sp>
          <p:nvSpPr>
            <p:cNvPr id="10175" name="Google Shape;10175;p62"/>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2"/>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2"/>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2"/>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2"/>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2"/>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2"/>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2"/>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62"/>
          <p:cNvGrpSpPr/>
          <p:nvPr/>
        </p:nvGrpSpPr>
        <p:grpSpPr>
          <a:xfrm>
            <a:off x="2661459" y="1840751"/>
            <a:ext cx="322508" cy="273494"/>
            <a:chOff x="2661459" y="2015001"/>
            <a:chExt cx="322508" cy="273494"/>
          </a:xfrm>
        </p:grpSpPr>
        <p:sp>
          <p:nvSpPr>
            <p:cNvPr id="10184" name="Google Shape;10184;p62"/>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2"/>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62"/>
          <p:cNvGrpSpPr/>
          <p:nvPr/>
        </p:nvGrpSpPr>
        <p:grpSpPr>
          <a:xfrm>
            <a:off x="870939" y="2265043"/>
            <a:ext cx="331993" cy="331993"/>
            <a:chOff x="870939" y="2439293"/>
            <a:chExt cx="331993" cy="331993"/>
          </a:xfrm>
        </p:grpSpPr>
        <p:sp>
          <p:nvSpPr>
            <p:cNvPr id="10187" name="Google Shape;10187;p62"/>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2"/>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2"/>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2"/>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2"/>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2"/>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2"/>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2"/>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2"/>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2"/>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2"/>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2"/>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2"/>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2"/>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2"/>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2"/>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3" name="Google Shape;10203;p62"/>
          <p:cNvGrpSpPr/>
          <p:nvPr/>
        </p:nvGrpSpPr>
        <p:grpSpPr>
          <a:xfrm>
            <a:off x="6644957" y="2282103"/>
            <a:ext cx="371395" cy="278904"/>
            <a:chOff x="6644957" y="2456353"/>
            <a:chExt cx="371395" cy="278904"/>
          </a:xfrm>
        </p:grpSpPr>
        <p:sp>
          <p:nvSpPr>
            <p:cNvPr id="10204" name="Google Shape;10204;p62"/>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2"/>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2"/>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2"/>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2"/>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9" name="Google Shape;10209;p62"/>
          <p:cNvGrpSpPr/>
          <p:nvPr/>
        </p:nvGrpSpPr>
        <p:grpSpPr>
          <a:xfrm>
            <a:off x="5388757" y="2240409"/>
            <a:ext cx="260349" cy="362292"/>
            <a:chOff x="5388757" y="2414659"/>
            <a:chExt cx="260349" cy="362292"/>
          </a:xfrm>
        </p:grpSpPr>
        <p:sp>
          <p:nvSpPr>
            <p:cNvPr id="10210" name="Google Shape;10210;p62"/>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2"/>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62"/>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2"/>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2"/>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2"/>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2"/>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2"/>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2"/>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2"/>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2"/>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2"/>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2"/>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2"/>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62"/>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2"/>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2"/>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2"/>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2"/>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2"/>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0" name="Google Shape;10230;p62"/>
          <p:cNvGrpSpPr/>
          <p:nvPr/>
        </p:nvGrpSpPr>
        <p:grpSpPr>
          <a:xfrm>
            <a:off x="3567142" y="2731507"/>
            <a:ext cx="348288" cy="340331"/>
            <a:chOff x="3567142" y="2905757"/>
            <a:chExt cx="348288" cy="340331"/>
          </a:xfrm>
        </p:grpSpPr>
        <p:sp>
          <p:nvSpPr>
            <p:cNvPr id="10231" name="Google Shape;10231;p62"/>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2"/>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2"/>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2"/>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2"/>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2"/>
          <p:cNvGrpSpPr/>
          <p:nvPr/>
        </p:nvGrpSpPr>
        <p:grpSpPr>
          <a:xfrm>
            <a:off x="870939" y="1801571"/>
            <a:ext cx="332375" cy="350071"/>
            <a:chOff x="870939" y="1975821"/>
            <a:chExt cx="332375" cy="350071"/>
          </a:xfrm>
        </p:grpSpPr>
        <p:sp>
          <p:nvSpPr>
            <p:cNvPr id="10237" name="Google Shape;10237;p62"/>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2"/>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2"/>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2"/>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62"/>
          <p:cNvGrpSpPr/>
          <p:nvPr/>
        </p:nvGrpSpPr>
        <p:grpSpPr>
          <a:xfrm>
            <a:off x="7967103" y="2240791"/>
            <a:ext cx="355863" cy="361911"/>
            <a:chOff x="7967103" y="2415041"/>
            <a:chExt cx="355863" cy="361911"/>
          </a:xfrm>
        </p:grpSpPr>
        <p:sp>
          <p:nvSpPr>
            <p:cNvPr id="10242" name="Google Shape;10242;p62"/>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2"/>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2"/>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2"/>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2"/>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2"/>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2"/>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2"/>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2"/>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2"/>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2"/>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2"/>
          <p:cNvGrpSpPr/>
          <p:nvPr/>
        </p:nvGrpSpPr>
        <p:grpSpPr>
          <a:xfrm>
            <a:off x="7529411" y="2240409"/>
            <a:ext cx="355863" cy="362292"/>
            <a:chOff x="7529411" y="2414659"/>
            <a:chExt cx="355863" cy="362292"/>
          </a:xfrm>
        </p:grpSpPr>
        <p:sp>
          <p:nvSpPr>
            <p:cNvPr id="10254" name="Google Shape;10254;p62"/>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2"/>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2"/>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2"/>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2"/>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2"/>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2"/>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2"/>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2"/>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2"/>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2"/>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2"/>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62"/>
          <p:cNvGrpSpPr/>
          <p:nvPr/>
        </p:nvGrpSpPr>
        <p:grpSpPr>
          <a:xfrm>
            <a:off x="5733194" y="2257468"/>
            <a:ext cx="446826" cy="327059"/>
            <a:chOff x="5733194" y="2431718"/>
            <a:chExt cx="446826" cy="327059"/>
          </a:xfrm>
        </p:grpSpPr>
        <p:sp>
          <p:nvSpPr>
            <p:cNvPr id="10267" name="Google Shape;10267;p62"/>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2"/>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2"/>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62"/>
          <p:cNvGrpSpPr/>
          <p:nvPr/>
        </p:nvGrpSpPr>
        <p:grpSpPr>
          <a:xfrm>
            <a:off x="4876780" y="2243814"/>
            <a:ext cx="407774" cy="356627"/>
            <a:chOff x="4876780" y="2418064"/>
            <a:chExt cx="407774" cy="356627"/>
          </a:xfrm>
        </p:grpSpPr>
        <p:sp>
          <p:nvSpPr>
            <p:cNvPr id="10271" name="Google Shape;10271;p62"/>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2"/>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2"/>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2"/>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2"/>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2"/>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2"/>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2"/>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9" name="Google Shape;10279;p62"/>
          <p:cNvGrpSpPr/>
          <p:nvPr/>
        </p:nvGrpSpPr>
        <p:grpSpPr>
          <a:xfrm>
            <a:off x="7070872" y="2236621"/>
            <a:ext cx="398321" cy="371013"/>
            <a:chOff x="7070872" y="2410871"/>
            <a:chExt cx="398321" cy="371013"/>
          </a:xfrm>
        </p:grpSpPr>
        <p:sp>
          <p:nvSpPr>
            <p:cNvPr id="10280" name="Google Shape;10280;p62"/>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2"/>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2"/>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2"/>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4" name="Google Shape;10284;p62"/>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5" name="Google Shape;10285;p62"/>
          <p:cNvGrpSpPr/>
          <p:nvPr/>
        </p:nvGrpSpPr>
        <p:grpSpPr>
          <a:xfrm>
            <a:off x="5318259" y="2807861"/>
            <a:ext cx="371013" cy="220787"/>
            <a:chOff x="5318259" y="2982111"/>
            <a:chExt cx="371013" cy="220787"/>
          </a:xfrm>
        </p:grpSpPr>
        <p:sp>
          <p:nvSpPr>
            <p:cNvPr id="10286" name="Google Shape;10286;p62"/>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2"/>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2"/>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2"/>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2"/>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2"/>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2"/>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2"/>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62"/>
          <p:cNvGrpSpPr/>
          <p:nvPr/>
        </p:nvGrpSpPr>
        <p:grpSpPr>
          <a:xfrm>
            <a:off x="7073928" y="2731507"/>
            <a:ext cx="371395" cy="371809"/>
            <a:chOff x="7073928" y="2905757"/>
            <a:chExt cx="371395" cy="371809"/>
          </a:xfrm>
        </p:grpSpPr>
        <p:sp>
          <p:nvSpPr>
            <p:cNvPr id="10295" name="Google Shape;10295;p62"/>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2"/>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2"/>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8" name="Google Shape;10298;p62"/>
          <p:cNvGrpSpPr/>
          <p:nvPr/>
        </p:nvGrpSpPr>
        <p:grpSpPr>
          <a:xfrm>
            <a:off x="6188327" y="2781158"/>
            <a:ext cx="371395" cy="272857"/>
            <a:chOff x="6188327" y="2955408"/>
            <a:chExt cx="371395" cy="272857"/>
          </a:xfrm>
        </p:grpSpPr>
        <p:sp>
          <p:nvSpPr>
            <p:cNvPr id="10299" name="Google Shape;10299;p62"/>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2"/>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62"/>
          <p:cNvGrpSpPr/>
          <p:nvPr/>
        </p:nvGrpSpPr>
        <p:grpSpPr>
          <a:xfrm>
            <a:off x="7521454" y="2731889"/>
            <a:ext cx="359651" cy="371013"/>
            <a:chOff x="7521454" y="2906139"/>
            <a:chExt cx="359651" cy="371013"/>
          </a:xfrm>
        </p:grpSpPr>
        <p:sp>
          <p:nvSpPr>
            <p:cNvPr id="10302" name="Google Shape;10302;p62"/>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2"/>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2"/>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2"/>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2"/>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62"/>
          <p:cNvGrpSpPr/>
          <p:nvPr/>
        </p:nvGrpSpPr>
        <p:grpSpPr>
          <a:xfrm>
            <a:off x="5782845" y="2732271"/>
            <a:ext cx="301661" cy="371013"/>
            <a:chOff x="5782845" y="2906521"/>
            <a:chExt cx="301661" cy="371013"/>
          </a:xfrm>
        </p:grpSpPr>
        <p:sp>
          <p:nvSpPr>
            <p:cNvPr id="10308" name="Google Shape;10308;p62"/>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2"/>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2"/>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1" name="Google Shape;10311;p62"/>
          <p:cNvGrpSpPr/>
          <p:nvPr/>
        </p:nvGrpSpPr>
        <p:grpSpPr>
          <a:xfrm>
            <a:off x="3539102" y="2253299"/>
            <a:ext cx="355099" cy="355481"/>
            <a:chOff x="3539102" y="2427549"/>
            <a:chExt cx="355099" cy="355481"/>
          </a:xfrm>
        </p:grpSpPr>
        <p:sp>
          <p:nvSpPr>
            <p:cNvPr id="10312" name="Google Shape;10312;p62"/>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2"/>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2"/>
          <p:cNvGrpSpPr/>
          <p:nvPr/>
        </p:nvGrpSpPr>
        <p:grpSpPr>
          <a:xfrm>
            <a:off x="6630539" y="2743252"/>
            <a:ext cx="371777" cy="349434"/>
            <a:chOff x="6630539" y="2917502"/>
            <a:chExt cx="371777" cy="349434"/>
          </a:xfrm>
        </p:grpSpPr>
        <p:sp>
          <p:nvSpPr>
            <p:cNvPr id="10315" name="Google Shape;10315;p62"/>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2"/>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2"/>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2"/>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2"/>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2"/>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2"/>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2" name="Google Shape;10322;p62"/>
          <p:cNvGrpSpPr/>
          <p:nvPr/>
        </p:nvGrpSpPr>
        <p:grpSpPr>
          <a:xfrm>
            <a:off x="2171474" y="3194979"/>
            <a:ext cx="408156" cy="343737"/>
            <a:chOff x="2171474" y="3369229"/>
            <a:chExt cx="408156" cy="343737"/>
          </a:xfrm>
        </p:grpSpPr>
        <p:sp>
          <p:nvSpPr>
            <p:cNvPr id="10323" name="Google Shape;10323;p62"/>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2"/>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2"/>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2"/>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62"/>
          <p:cNvGrpSpPr/>
          <p:nvPr/>
        </p:nvGrpSpPr>
        <p:grpSpPr>
          <a:xfrm>
            <a:off x="4891198" y="2750858"/>
            <a:ext cx="334634" cy="334634"/>
            <a:chOff x="4891198" y="2925108"/>
            <a:chExt cx="334634" cy="334634"/>
          </a:xfrm>
        </p:grpSpPr>
        <p:sp>
          <p:nvSpPr>
            <p:cNvPr id="10328" name="Google Shape;10328;p62"/>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2"/>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2"/>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2"/>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2"/>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2"/>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2"/>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2"/>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62"/>
          <p:cNvGrpSpPr/>
          <p:nvPr/>
        </p:nvGrpSpPr>
        <p:grpSpPr>
          <a:xfrm>
            <a:off x="7976174" y="2750858"/>
            <a:ext cx="334666" cy="334634"/>
            <a:chOff x="7976174" y="2925108"/>
            <a:chExt cx="334666" cy="334634"/>
          </a:xfrm>
        </p:grpSpPr>
        <p:sp>
          <p:nvSpPr>
            <p:cNvPr id="10337" name="Google Shape;10337;p62"/>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2"/>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2"/>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2"/>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2"/>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2"/>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2"/>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2"/>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2"/>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6" name="Google Shape;10346;p62"/>
          <p:cNvGrpSpPr/>
          <p:nvPr/>
        </p:nvGrpSpPr>
        <p:grpSpPr>
          <a:xfrm>
            <a:off x="3091957" y="3199881"/>
            <a:ext cx="354717" cy="332757"/>
            <a:chOff x="3091957" y="3374131"/>
            <a:chExt cx="354717" cy="332757"/>
          </a:xfrm>
        </p:grpSpPr>
        <p:sp>
          <p:nvSpPr>
            <p:cNvPr id="10347" name="Google Shape;10347;p62"/>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2"/>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2"/>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2"/>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2"/>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2"/>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62"/>
          <p:cNvGrpSpPr/>
          <p:nvPr/>
        </p:nvGrpSpPr>
        <p:grpSpPr>
          <a:xfrm>
            <a:off x="3988156" y="3205960"/>
            <a:ext cx="353954" cy="318880"/>
            <a:chOff x="3988156" y="3380210"/>
            <a:chExt cx="353954" cy="318880"/>
          </a:xfrm>
        </p:grpSpPr>
        <p:sp>
          <p:nvSpPr>
            <p:cNvPr id="10354" name="Google Shape;10354;p62"/>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2"/>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2"/>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2"/>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2"/>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2"/>
          <p:cNvGrpSpPr/>
          <p:nvPr/>
        </p:nvGrpSpPr>
        <p:grpSpPr>
          <a:xfrm>
            <a:off x="3541011" y="3193070"/>
            <a:ext cx="348257" cy="346188"/>
            <a:chOff x="3541011" y="3367320"/>
            <a:chExt cx="348257" cy="346188"/>
          </a:xfrm>
        </p:grpSpPr>
        <p:sp>
          <p:nvSpPr>
            <p:cNvPr id="10360" name="Google Shape;10360;p62"/>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2"/>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2"/>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2"/>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62"/>
          <p:cNvGrpSpPr/>
          <p:nvPr/>
        </p:nvGrpSpPr>
        <p:grpSpPr>
          <a:xfrm>
            <a:off x="1314678" y="3183967"/>
            <a:ext cx="334666" cy="365348"/>
            <a:chOff x="1314678" y="3358217"/>
            <a:chExt cx="334666" cy="365348"/>
          </a:xfrm>
        </p:grpSpPr>
        <p:sp>
          <p:nvSpPr>
            <p:cNvPr id="10365" name="Google Shape;10365;p62"/>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2"/>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2"/>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2"/>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2"/>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0" name="Google Shape;10370;p62"/>
          <p:cNvGrpSpPr/>
          <p:nvPr/>
        </p:nvGrpSpPr>
        <p:grpSpPr>
          <a:xfrm>
            <a:off x="1748582" y="3198385"/>
            <a:ext cx="359269" cy="335780"/>
            <a:chOff x="1748582" y="3372635"/>
            <a:chExt cx="359269" cy="335780"/>
          </a:xfrm>
        </p:grpSpPr>
        <p:sp>
          <p:nvSpPr>
            <p:cNvPr id="10371" name="Google Shape;10371;p62"/>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2" name="Google Shape;10372;p62"/>
            <p:cNvGrpSpPr/>
            <p:nvPr/>
          </p:nvGrpSpPr>
          <p:grpSpPr>
            <a:xfrm>
              <a:off x="1748582" y="3372635"/>
              <a:ext cx="333520" cy="335780"/>
              <a:chOff x="1748582" y="3372635"/>
              <a:chExt cx="333520" cy="335780"/>
            </a:xfrm>
          </p:grpSpPr>
          <p:sp>
            <p:nvSpPr>
              <p:cNvPr id="10373" name="Google Shape;10373;p62"/>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2"/>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2"/>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76" name="Google Shape;10376;p62"/>
          <p:cNvGrpSpPr/>
          <p:nvPr/>
        </p:nvGrpSpPr>
        <p:grpSpPr>
          <a:xfrm>
            <a:off x="2640993" y="3183585"/>
            <a:ext cx="365348" cy="364966"/>
            <a:chOff x="2640993" y="3357835"/>
            <a:chExt cx="365348" cy="364966"/>
          </a:xfrm>
        </p:grpSpPr>
        <p:sp>
          <p:nvSpPr>
            <p:cNvPr id="10377" name="Google Shape;10377;p62"/>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2"/>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2"/>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2"/>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2"/>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2"/>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2"/>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2"/>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2"/>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2"/>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7" name="Google Shape;10387;p62"/>
          <p:cNvGrpSpPr/>
          <p:nvPr/>
        </p:nvGrpSpPr>
        <p:grpSpPr>
          <a:xfrm>
            <a:off x="4886264" y="3191924"/>
            <a:ext cx="350548" cy="350198"/>
            <a:chOff x="4886264" y="3366174"/>
            <a:chExt cx="350548" cy="350198"/>
          </a:xfrm>
        </p:grpSpPr>
        <p:sp>
          <p:nvSpPr>
            <p:cNvPr id="10388" name="Google Shape;10388;p62"/>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2"/>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2"/>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2"/>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2"/>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2"/>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2"/>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2"/>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2"/>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2"/>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2"/>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62"/>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62"/>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62"/>
          <p:cNvGrpSpPr/>
          <p:nvPr/>
        </p:nvGrpSpPr>
        <p:grpSpPr>
          <a:xfrm>
            <a:off x="5331913" y="3239697"/>
            <a:ext cx="347143" cy="254684"/>
            <a:chOff x="5331913" y="3413947"/>
            <a:chExt cx="347143" cy="254684"/>
          </a:xfrm>
        </p:grpSpPr>
        <p:sp>
          <p:nvSpPr>
            <p:cNvPr id="10402" name="Google Shape;10402;p62"/>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2"/>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2"/>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2"/>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2"/>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2"/>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2"/>
          <p:cNvGrpSpPr/>
          <p:nvPr/>
        </p:nvGrpSpPr>
        <p:grpSpPr>
          <a:xfrm>
            <a:off x="5776798" y="3235528"/>
            <a:ext cx="346379" cy="264518"/>
            <a:chOff x="5776798" y="3409778"/>
            <a:chExt cx="346379" cy="264518"/>
          </a:xfrm>
        </p:grpSpPr>
        <p:sp>
          <p:nvSpPr>
            <p:cNvPr id="10409" name="Google Shape;10409;p62"/>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2"/>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2"/>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2"/>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2"/>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2"/>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62"/>
          <p:cNvGrpSpPr/>
          <p:nvPr/>
        </p:nvGrpSpPr>
        <p:grpSpPr>
          <a:xfrm>
            <a:off x="7108015" y="3222255"/>
            <a:ext cx="344883" cy="290299"/>
            <a:chOff x="7108015" y="3396505"/>
            <a:chExt cx="344883" cy="290299"/>
          </a:xfrm>
        </p:grpSpPr>
        <p:sp>
          <p:nvSpPr>
            <p:cNvPr id="10416" name="Google Shape;10416;p62"/>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2"/>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2"/>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2"/>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0" name="Google Shape;10420;p62"/>
          <p:cNvGrpSpPr/>
          <p:nvPr/>
        </p:nvGrpSpPr>
        <p:grpSpPr>
          <a:xfrm>
            <a:off x="7551754" y="3216558"/>
            <a:ext cx="344883" cy="301311"/>
            <a:chOff x="7551754" y="3390808"/>
            <a:chExt cx="344883" cy="301311"/>
          </a:xfrm>
        </p:grpSpPr>
        <p:sp>
          <p:nvSpPr>
            <p:cNvPr id="10421" name="Google Shape;10421;p62"/>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2"/>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2"/>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2"/>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2"/>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2"/>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2"/>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2"/>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2"/>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2"/>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2"/>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2" name="Google Shape;10432;p62"/>
          <p:cNvGrpSpPr/>
          <p:nvPr/>
        </p:nvGrpSpPr>
        <p:grpSpPr>
          <a:xfrm>
            <a:off x="6707084" y="3213153"/>
            <a:ext cx="261145" cy="308504"/>
            <a:chOff x="6707084" y="3387403"/>
            <a:chExt cx="261145" cy="308504"/>
          </a:xfrm>
        </p:grpSpPr>
        <p:sp>
          <p:nvSpPr>
            <p:cNvPr id="10433" name="Google Shape;10433;p62"/>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2"/>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2"/>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2"/>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7" name="Google Shape;10437;p62"/>
          <p:cNvGrpSpPr/>
          <p:nvPr/>
        </p:nvGrpSpPr>
        <p:grpSpPr>
          <a:xfrm>
            <a:off x="848978" y="4123387"/>
            <a:ext cx="377824" cy="324418"/>
            <a:chOff x="848978" y="4297637"/>
            <a:chExt cx="377824" cy="324418"/>
          </a:xfrm>
        </p:grpSpPr>
        <p:sp>
          <p:nvSpPr>
            <p:cNvPr id="10438" name="Google Shape;10438;p62"/>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2"/>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0" name="Google Shape;10440;p62"/>
          <p:cNvGrpSpPr/>
          <p:nvPr/>
        </p:nvGrpSpPr>
        <p:grpSpPr>
          <a:xfrm>
            <a:off x="1754279" y="4112343"/>
            <a:ext cx="351439" cy="345965"/>
            <a:chOff x="1754279" y="4286593"/>
            <a:chExt cx="351439" cy="345965"/>
          </a:xfrm>
        </p:grpSpPr>
        <p:sp>
          <p:nvSpPr>
            <p:cNvPr id="10441" name="Google Shape;10441;p62"/>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2"/>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2"/>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2"/>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2"/>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62"/>
          <p:cNvGrpSpPr/>
          <p:nvPr/>
        </p:nvGrpSpPr>
        <p:grpSpPr>
          <a:xfrm>
            <a:off x="3996113" y="4116926"/>
            <a:ext cx="336512" cy="335048"/>
            <a:chOff x="3996113" y="4291176"/>
            <a:chExt cx="336512" cy="335048"/>
          </a:xfrm>
        </p:grpSpPr>
        <p:sp>
          <p:nvSpPr>
            <p:cNvPr id="10447" name="Google Shape;10447;p62"/>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2"/>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2"/>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0" name="Google Shape;10450;p62"/>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1" name="Google Shape;10451;p62"/>
          <p:cNvGrpSpPr/>
          <p:nvPr/>
        </p:nvGrpSpPr>
        <p:grpSpPr>
          <a:xfrm>
            <a:off x="2179081" y="4111261"/>
            <a:ext cx="397525" cy="348670"/>
            <a:chOff x="2179081" y="4285511"/>
            <a:chExt cx="397525" cy="348670"/>
          </a:xfrm>
        </p:grpSpPr>
        <p:sp>
          <p:nvSpPr>
            <p:cNvPr id="10452" name="Google Shape;10452;p62"/>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2"/>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4" name="Google Shape;10454;p62"/>
          <p:cNvGrpSpPr/>
          <p:nvPr/>
        </p:nvGrpSpPr>
        <p:grpSpPr>
          <a:xfrm>
            <a:off x="3584201" y="4120746"/>
            <a:ext cx="267574" cy="329415"/>
            <a:chOff x="3584201" y="4294996"/>
            <a:chExt cx="267574" cy="329415"/>
          </a:xfrm>
        </p:grpSpPr>
        <p:sp>
          <p:nvSpPr>
            <p:cNvPr id="10455" name="Google Shape;10455;p62"/>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2"/>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2"/>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2"/>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62"/>
          <p:cNvGrpSpPr/>
          <p:nvPr/>
        </p:nvGrpSpPr>
        <p:grpSpPr>
          <a:xfrm>
            <a:off x="3082855" y="4121478"/>
            <a:ext cx="375946" cy="327823"/>
            <a:chOff x="3082855" y="4295728"/>
            <a:chExt cx="375946" cy="327823"/>
          </a:xfrm>
        </p:grpSpPr>
        <p:sp>
          <p:nvSpPr>
            <p:cNvPr id="10460" name="Google Shape;10460;p62"/>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2"/>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2"/>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2"/>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2"/>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2"/>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2"/>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2"/>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2"/>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2"/>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2"/>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62"/>
          <p:cNvGrpSpPr/>
          <p:nvPr/>
        </p:nvGrpSpPr>
        <p:grpSpPr>
          <a:xfrm>
            <a:off x="2749016" y="4116926"/>
            <a:ext cx="150831" cy="336926"/>
            <a:chOff x="2749016" y="4291176"/>
            <a:chExt cx="150831" cy="336926"/>
          </a:xfrm>
        </p:grpSpPr>
        <p:sp>
          <p:nvSpPr>
            <p:cNvPr id="10472" name="Google Shape;10472;p62"/>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2"/>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2"/>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2"/>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62"/>
          <p:cNvGrpSpPr/>
          <p:nvPr/>
        </p:nvGrpSpPr>
        <p:grpSpPr>
          <a:xfrm>
            <a:off x="7127716" y="4105182"/>
            <a:ext cx="248254" cy="361942"/>
            <a:chOff x="7127716" y="4279432"/>
            <a:chExt cx="248254" cy="361942"/>
          </a:xfrm>
        </p:grpSpPr>
        <p:sp>
          <p:nvSpPr>
            <p:cNvPr id="10477" name="Google Shape;10477;p62"/>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2"/>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2"/>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2"/>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2"/>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2"/>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2"/>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2"/>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2"/>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62"/>
          <p:cNvGrpSpPr/>
          <p:nvPr/>
        </p:nvGrpSpPr>
        <p:grpSpPr>
          <a:xfrm>
            <a:off x="7565408" y="4105182"/>
            <a:ext cx="248255" cy="361942"/>
            <a:chOff x="7565408" y="4279432"/>
            <a:chExt cx="248255" cy="361942"/>
          </a:xfrm>
        </p:grpSpPr>
        <p:sp>
          <p:nvSpPr>
            <p:cNvPr id="10487" name="Google Shape;10487;p62"/>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2"/>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2"/>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2"/>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2"/>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2"/>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2"/>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2"/>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5" name="Google Shape;10495;p62"/>
          <p:cNvGrpSpPr/>
          <p:nvPr/>
        </p:nvGrpSpPr>
        <p:grpSpPr>
          <a:xfrm>
            <a:off x="6264109" y="4105182"/>
            <a:ext cx="225498" cy="361560"/>
            <a:chOff x="6264109" y="4279432"/>
            <a:chExt cx="225498" cy="361560"/>
          </a:xfrm>
        </p:grpSpPr>
        <p:sp>
          <p:nvSpPr>
            <p:cNvPr id="10496" name="Google Shape;10496;p62"/>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2"/>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8" name="Google Shape;10498;p62"/>
          <p:cNvGrpSpPr/>
          <p:nvPr/>
        </p:nvGrpSpPr>
        <p:grpSpPr>
          <a:xfrm>
            <a:off x="7929578" y="4110115"/>
            <a:ext cx="395266" cy="351312"/>
            <a:chOff x="7929578" y="4284365"/>
            <a:chExt cx="395266" cy="351312"/>
          </a:xfrm>
        </p:grpSpPr>
        <p:sp>
          <p:nvSpPr>
            <p:cNvPr id="10499" name="Google Shape;10499;p62"/>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2"/>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2"/>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2"/>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3" name="Google Shape;10503;p62"/>
          <p:cNvGrpSpPr/>
          <p:nvPr/>
        </p:nvGrpSpPr>
        <p:grpSpPr>
          <a:xfrm>
            <a:off x="6595502" y="4149527"/>
            <a:ext cx="426315" cy="332826"/>
            <a:chOff x="6639652" y="4323777"/>
            <a:chExt cx="426315" cy="332826"/>
          </a:xfrm>
        </p:grpSpPr>
        <p:sp>
          <p:nvSpPr>
            <p:cNvPr id="10504" name="Google Shape;10504;p62"/>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2"/>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2"/>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2"/>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2"/>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2"/>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2"/>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2"/>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2"/>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2"/>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62"/>
          <p:cNvGrpSpPr/>
          <p:nvPr/>
        </p:nvGrpSpPr>
        <p:grpSpPr>
          <a:xfrm>
            <a:off x="5357662" y="4123387"/>
            <a:ext cx="287275" cy="326296"/>
            <a:chOff x="5357662" y="4297637"/>
            <a:chExt cx="287275" cy="326296"/>
          </a:xfrm>
        </p:grpSpPr>
        <p:sp>
          <p:nvSpPr>
            <p:cNvPr id="10515" name="Google Shape;10515;p62"/>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2"/>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2"/>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2"/>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2"/>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62"/>
          <p:cNvGrpSpPr/>
          <p:nvPr/>
        </p:nvGrpSpPr>
        <p:grpSpPr>
          <a:xfrm>
            <a:off x="5774124" y="4120300"/>
            <a:ext cx="331611" cy="331674"/>
            <a:chOff x="5774124" y="4294550"/>
            <a:chExt cx="331611" cy="331674"/>
          </a:xfrm>
        </p:grpSpPr>
        <p:sp>
          <p:nvSpPr>
            <p:cNvPr id="10521" name="Google Shape;10521;p62"/>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2"/>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3" name="Google Shape;10523;p62"/>
          <p:cNvGrpSpPr/>
          <p:nvPr/>
        </p:nvGrpSpPr>
        <p:grpSpPr>
          <a:xfrm>
            <a:off x="4890434" y="4113139"/>
            <a:ext cx="345997" cy="346029"/>
            <a:chOff x="4890434" y="4287389"/>
            <a:chExt cx="345997" cy="346029"/>
          </a:xfrm>
        </p:grpSpPr>
        <p:sp>
          <p:nvSpPr>
            <p:cNvPr id="10524" name="Google Shape;10524;p62"/>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2"/>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2"/>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2"/>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2"/>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2"/>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2"/>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62"/>
          <p:cNvGrpSpPr/>
          <p:nvPr/>
        </p:nvGrpSpPr>
        <p:grpSpPr>
          <a:xfrm>
            <a:off x="2165809" y="3636809"/>
            <a:ext cx="422542" cy="342973"/>
            <a:chOff x="2165809" y="3811059"/>
            <a:chExt cx="422542" cy="342973"/>
          </a:xfrm>
        </p:grpSpPr>
        <p:sp>
          <p:nvSpPr>
            <p:cNvPr id="10532" name="Google Shape;10532;p62"/>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2"/>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2"/>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2"/>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2"/>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2"/>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2"/>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2"/>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2"/>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2"/>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2"/>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2"/>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2"/>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2"/>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2"/>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2"/>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2"/>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2"/>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0" name="Google Shape;10550;p62"/>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62"/>
          <p:cNvGrpSpPr/>
          <p:nvPr/>
        </p:nvGrpSpPr>
        <p:grpSpPr>
          <a:xfrm>
            <a:off x="903530" y="3631875"/>
            <a:ext cx="264550" cy="353222"/>
            <a:chOff x="903530" y="3806125"/>
            <a:chExt cx="264550" cy="353222"/>
          </a:xfrm>
        </p:grpSpPr>
        <p:sp>
          <p:nvSpPr>
            <p:cNvPr id="10552" name="Google Shape;10552;p62"/>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2"/>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2"/>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2"/>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6" name="Google Shape;10556;p62"/>
          <p:cNvGrpSpPr/>
          <p:nvPr/>
        </p:nvGrpSpPr>
        <p:grpSpPr>
          <a:xfrm>
            <a:off x="850092" y="3178684"/>
            <a:ext cx="369517" cy="375660"/>
            <a:chOff x="850092" y="3352934"/>
            <a:chExt cx="369517" cy="375660"/>
          </a:xfrm>
        </p:grpSpPr>
        <p:sp>
          <p:nvSpPr>
            <p:cNvPr id="10557" name="Google Shape;10557;p62"/>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2"/>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2"/>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2"/>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2"/>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62"/>
          <p:cNvGrpSpPr/>
          <p:nvPr/>
        </p:nvGrpSpPr>
        <p:grpSpPr>
          <a:xfrm>
            <a:off x="2611458" y="3642124"/>
            <a:ext cx="426329" cy="332375"/>
            <a:chOff x="2611458" y="3816374"/>
            <a:chExt cx="426329" cy="332375"/>
          </a:xfrm>
        </p:grpSpPr>
        <p:sp>
          <p:nvSpPr>
            <p:cNvPr id="10563" name="Google Shape;10563;p62"/>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2"/>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2"/>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2"/>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2"/>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2"/>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2"/>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2"/>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62"/>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62"/>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3" name="Google Shape;10573;p62"/>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4" name="Google Shape;10574;p62"/>
          <p:cNvGrpSpPr/>
          <p:nvPr/>
        </p:nvGrpSpPr>
        <p:grpSpPr>
          <a:xfrm>
            <a:off x="4019984" y="3631143"/>
            <a:ext cx="293704" cy="353954"/>
            <a:chOff x="4019984" y="3805393"/>
            <a:chExt cx="293704" cy="353954"/>
          </a:xfrm>
        </p:grpSpPr>
        <p:sp>
          <p:nvSpPr>
            <p:cNvPr id="10575" name="Google Shape;10575;p62"/>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2"/>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7" name="Google Shape;10577;p62"/>
          <p:cNvGrpSpPr/>
          <p:nvPr/>
        </p:nvGrpSpPr>
        <p:grpSpPr>
          <a:xfrm>
            <a:off x="8006505" y="3215794"/>
            <a:ext cx="323654" cy="303189"/>
            <a:chOff x="8006505" y="3390044"/>
            <a:chExt cx="323654" cy="303189"/>
          </a:xfrm>
        </p:grpSpPr>
        <p:sp>
          <p:nvSpPr>
            <p:cNvPr id="10578" name="Google Shape;10578;p62"/>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2"/>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2"/>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2"/>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2"/>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2"/>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62"/>
          <p:cNvGrpSpPr/>
          <p:nvPr/>
        </p:nvGrpSpPr>
        <p:grpSpPr>
          <a:xfrm>
            <a:off x="1299146" y="3632257"/>
            <a:ext cx="367990" cy="351312"/>
            <a:chOff x="1299146" y="3806507"/>
            <a:chExt cx="367990" cy="351312"/>
          </a:xfrm>
        </p:grpSpPr>
        <p:sp>
          <p:nvSpPr>
            <p:cNvPr id="10585" name="Google Shape;10585;p62"/>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2"/>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7" name="Google Shape;10587;p62"/>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8" name="Google Shape;10588;p62"/>
          <p:cNvGrpSpPr/>
          <p:nvPr/>
        </p:nvGrpSpPr>
        <p:grpSpPr>
          <a:xfrm>
            <a:off x="7550258" y="3658420"/>
            <a:ext cx="371395" cy="301279"/>
            <a:chOff x="7550258" y="3832670"/>
            <a:chExt cx="371395" cy="301279"/>
          </a:xfrm>
        </p:grpSpPr>
        <p:sp>
          <p:nvSpPr>
            <p:cNvPr id="10589" name="Google Shape;10589;p62"/>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2"/>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2"/>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2"/>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2"/>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2"/>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62"/>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2"/>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2"/>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2"/>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2"/>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2"/>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2"/>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2"/>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2"/>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2"/>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2"/>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2"/>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07" name="Google Shape;10607;p62"/>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8" name="Google Shape;10608;p62"/>
          <p:cNvGrpSpPr/>
          <p:nvPr/>
        </p:nvGrpSpPr>
        <p:grpSpPr>
          <a:xfrm>
            <a:off x="6659725" y="3633785"/>
            <a:ext cx="367608" cy="350548"/>
            <a:chOff x="6659725" y="3808035"/>
            <a:chExt cx="367608" cy="350548"/>
          </a:xfrm>
        </p:grpSpPr>
        <p:sp>
          <p:nvSpPr>
            <p:cNvPr id="10609" name="Google Shape;10609;p62"/>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2"/>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1" name="Google Shape;10611;p62"/>
          <p:cNvGrpSpPr/>
          <p:nvPr/>
        </p:nvGrpSpPr>
        <p:grpSpPr>
          <a:xfrm>
            <a:off x="6219391" y="3642506"/>
            <a:ext cx="356627" cy="334252"/>
            <a:chOff x="6219391" y="3816756"/>
            <a:chExt cx="356627" cy="334252"/>
          </a:xfrm>
        </p:grpSpPr>
        <p:sp>
          <p:nvSpPr>
            <p:cNvPr id="10612" name="Google Shape;10612;p62"/>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2"/>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2"/>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2"/>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6" name="Google Shape;10616;p62"/>
          <p:cNvGrpSpPr/>
          <p:nvPr/>
        </p:nvGrpSpPr>
        <p:grpSpPr>
          <a:xfrm>
            <a:off x="5778676" y="3652722"/>
            <a:ext cx="349052" cy="313055"/>
            <a:chOff x="5778676" y="3826972"/>
            <a:chExt cx="349052" cy="313055"/>
          </a:xfrm>
        </p:grpSpPr>
        <p:sp>
          <p:nvSpPr>
            <p:cNvPr id="10617" name="Google Shape;10617;p62"/>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2"/>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2"/>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2"/>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2"/>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62"/>
          <p:cNvGrpSpPr/>
          <p:nvPr/>
        </p:nvGrpSpPr>
        <p:grpSpPr>
          <a:xfrm>
            <a:off x="5355784" y="3660297"/>
            <a:ext cx="299019" cy="297905"/>
            <a:chOff x="5355784" y="3834547"/>
            <a:chExt cx="299019" cy="297905"/>
          </a:xfrm>
        </p:grpSpPr>
        <p:sp>
          <p:nvSpPr>
            <p:cNvPr id="10623" name="Google Shape;10623;p62"/>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2"/>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2"/>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2"/>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62"/>
          <p:cNvGrpSpPr/>
          <p:nvPr/>
        </p:nvGrpSpPr>
        <p:grpSpPr>
          <a:xfrm>
            <a:off x="8036455" y="3633021"/>
            <a:ext cx="292176" cy="353985"/>
            <a:chOff x="8036455" y="3807271"/>
            <a:chExt cx="292176" cy="353985"/>
          </a:xfrm>
        </p:grpSpPr>
        <p:sp>
          <p:nvSpPr>
            <p:cNvPr id="10628" name="Google Shape;10628;p62"/>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2"/>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0" name="Google Shape;10630;p6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631" name="Google Shape;10631;p6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632" name="Google Shape;10632;p62"/>
          <p:cNvGrpSpPr/>
          <p:nvPr/>
        </p:nvGrpSpPr>
        <p:grpSpPr>
          <a:xfrm>
            <a:off x="4874902" y="3634549"/>
            <a:ext cx="345615" cy="350835"/>
            <a:chOff x="4874902" y="3808799"/>
            <a:chExt cx="345615" cy="350835"/>
          </a:xfrm>
        </p:grpSpPr>
        <p:sp>
          <p:nvSpPr>
            <p:cNvPr id="10633" name="Google Shape;10633;p62"/>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2"/>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2"/>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2"/>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2"/>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2"/>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2"/>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62"/>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2"/>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2"/>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2"/>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2"/>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2"/>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2"/>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2"/>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2"/>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2"/>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62"/>
          <p:cNvGrpSpPr/>
          <p:nvPr/>
        </p:nvGrpSpPr>
        <p:grpSpPr>
          <a:xfrm>
            <a:off x="3095745" y="3631143"/>
            <a:ext cx="352840" cy="354717"/>
            <a:chOff x="3095745" y="3805393"/>
            <a:chExt cx="352840" cy="354717"/>
          </a:xfrm>
        </p:grpSpPr>
        <p:sp>
          <p:nvSpPr>
            <p:cNvPr id="10651" name="Google Shape;10651;p62"/>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2"/>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2"/>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2"/>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2"/>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2"/>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60" name="Shape 10660"/>
        <p:cNvGrpSpPr/>
        <p:nvPr/>
      </p:nvGrpSpPr>
      <p:grpSpPr>
        <a:xfrm>
          <a:off x="0" y="0"/>
          <a:ext cx="0" cy="0"/>
          <a:chOff x="0" y="0"/>
          <a:chExt cx="0" cy="0"/>
        </a:xfrm>
      </p:grpSpPr>
      <p:grpSp>
        <p:nvGrpSpPr>
          <p:cNvPr id="10661" name="Google Shape;10661;p63"/>
          <p:cNvGrpSpPr/>
          <p:nvPr/>
        </p:nvGrpSpPr>
        <p:grpSpPr>
          <a:xfrm>
            <a:off x="2733780" y="4039081"/>
            <a:ext cx="342144" cy="362704"/>
            <a:chOff x="2704005" y="4258781"/>
            <a:chExt cx="342144" cy="362704"/>
          </a:xfrm>
        </p:grpSpPr>
        <p:sp>
          <p:nvSpPr>
            <p:cNvPr id="10662" name="Google Shape;10662;p63"/>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3"/>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3"/>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3"/>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3"/>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3"/>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3"/>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9" name="Google Shape;10669;p63"/>
          <p:cNvGrpSpPr/>
          <p:nvPr/>
        </p:nvGrpSpPr>
        <p:grpSpPr>
          <a:xfrm>
            <a:off x="2157462" y="4083096"/>
            <a:ext cx="347435" cy="363370"/>
            <a:chOff x="2157462" y="4258496"/>
            <a:chExt cx="347435" cy="363370"/>
          </a:xfrm>
        </p:grpSpPr>
        <p:sp>
          <p:nvSpPr>
            <p:cNvPr id="10670" name="Google Shape;10670;p63"/>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3"/>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3"/>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3" name="Google Shape;10673;p63"/>
          <p:cNvGrpSpPr/>
          <p:nvPr/>
        </p:nvGrpSpPr>
        <p:grpSpPr>
          <a:xfrm>
            <a:off x="4010963" y="3588381"/>
            <a:ext cx="343665" cy="363211"/>
            <a:chOff x="4010963" y="3763781"/>
            <a:chExt cx="343665" cy="363211"/>
          </a:xfrm>
        </p:grpSpPr>
        <p:sp>
          <p:nvSpPr>
            <p:cNvPr id="10674" name="Google Shape;10674;p63"/>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3"/>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3"/>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3"/>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3"/>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3"/>
          <p:cNvGrpSpPr/>
          <p:nvPr/>
        </p:nvGrpSpPr>
        <p:grpSpPr>
          <a:xfrm>
            <a:off x="2214042" y="3635109"/>
            <a:ext cx="368153" cy="311193"/>
            <a:chOff x="2214042" y="3810509"/>
            <a:chExt cx="368153" cy="311193"/>
          </a:xfrm>
        </p:grpSpPr>
        <p:sp>
          <p:nvSpPr>
            <p:cNvPr id="10680" name="Google Shape;10680;p63"/>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3"/>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63"/>
          <p:cNvGrpSpPr/>
          <p:nvPr/>
        </p:nvGrpSpPr>
        <p:grpSpPr>
          <a:xfrm>
            <a:off x="1797413" y="3606819"/>
            <a:ext cx="367805" cy="367773"/>
            <a:chOff x="1768938" y="3782219"/>
            <a:chExt cx="367805" cy="367773"/>
          </a:xfrm>
        </p:grpSpPr>
        <p:sp>
          <p:nvSpPr>
            <p:cNvPr id="10683" name="Google Shape;10683;p63"/>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3"/>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3"/>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3"/>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3"/>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8" name="Google Shape;10688;p63"/>
          <p:cNvGrpSpPr/>
          <p:nvPr/>
        </p:nvGrpSpPr>
        <p:grpSpPr>
          <a:xfrm>
            <a:off x="2681385" y="3623039"/>
            <a:ext cx="325544" cy="327413"/>
            <a:chOff x="2681385" y="3798439"/>
            <a:chExt cx="325544" cy="327413"/>
          </a:xfrm>
        </p:grpSpPr>
        <p:sp>
          <p:nvSpPr>
            <p:cNvPr id="10689" name="Google Shape;10689;p63"/>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3"/>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3"/>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3"/>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3"/>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3"/>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3"/>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6" name="Google Shape;10696;p63"/>
          <p:cNvGrpSpPr/>
          <p:nvPr/>
        </p:nvGrpSpPr>
        <p:grpSpPr>
          <a:xfrm>
            <a:off x="6243928" y="4088102"/>
            <a:ext cx="274254" cy="350824"/>
            <a:chOff x="6243928" y="4263502"/>
            <a:chExt cx="274254" cy="350824"/>
          </a:xfrm>
        </p:grpSpPr>
        <p:sp>
          <p:nvSpPr>
            <p:cNvPr id="10697" name="Google Shape;10697;p63"/>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3"/>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3"/>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3"/>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3"/>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3"/>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3"/>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3"/>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63"/>
          <p:cNvGrpSpPr/>
          <p:nvPr/>
        </p:nvGrpSpPr>
        <p:grpSpPr>
          <a:xfrm>
            <a:off x="3560600" y="3587938"/>
            <a:ext cx="352345" cy="363655"/>
            <a:chOff x="3560600" y="3763338"/>
            <a:chExt cx="352345" cy="363655"/>
          </a:xfrm>
        </p:grpSpPr>
        <p:sp>
          <p:nvSpPr>
            <p:cNvPr id="10706" name="Google Shape;10706;p63"/>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3"/>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3"/>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63"/>
          <p:cNvGrpSpPr/>
          <p:nvPr/>
        </p:nvGrpSpPr>
        <p:grpSpPr>
          <a:xfrm>
            <a:off x="5790556" y="4085852"/>
            <a:ext cx="279513" cy="356083"/>
            <a:chOff x="5790556" y="4261252"/>
            <a:chExt cx="279513" cy="356083"/>
          </a:xfrm>
        </p:grpSpPr>
        <p:sp>
          <p:nvSpPr>
            <p:cNvPr id="10710" name="Google Shape;10710;p63"/>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3"/>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3"/>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3"/>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3"/>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3"/>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3"/>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63"/>
          <p:cNvGrpSpPr/>
          <p:nvPr/>
        </p:nvGrpSpPr>
        <p:grpSpPr>
          <a:xfrm>
            <a:off x="5341333" y="4085852"/>
            <a:ext cx="278752" cy="356463"/>
            <a:chOff x="5341333" y="4261252"/>
            <a:chExt cx="278752" cy="356463"/>
          </a:xfrm>
        </p:grpSpPr>
        <p:sp>
          <p:nvSpPr>
            <p:cNvPr id="10718" name="Google Shape;10718;p63"/>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3"/>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3"/>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3"/>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3"/>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3"/>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3"/>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25" name="Google Shape;10725;p63"/>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6" name="Google Shape;10726;p63"/>
          <p:cNvGrpSpPr/>
          <p:nvPr/>
        </p:nvGrpSpPr>
        <p:grpSpPr>
          <a:xfrm>
            <a:off x="3103646" y="3590676"/>
            <a:ext cx="360233" cy="362451"/>
            <a:chOff x="3107608" y="3763401"/>
            <a:chExt cx="360233" cy="362451"/>
          </a:xfrm>
        </p:grpSpPr>
        <p:sp>
          <p:nvSpPr>
            <p:cNvPr id="10727" name="Google Shape;10727;p63"/>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63"/>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63"/>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0" name="Google Shape;10730;p63"/>
          <p:cNvGrpSpPr/>
          <p:nvPr/>
        </p:nvGrpSpPr>
        <p:grpSpPr>
          <a:xfrm>
            <a:off x="889343" y="3625827"/>
            <a:ext cx="351585" cy="339705"/>
            <a:chOff x="889343" y="3801227"/>
            <a:chExt cx="351585" cy="339705"/>
          </a:xfrm>
        </p:grpSpPr>
        <p:sp>
          <p:nvSpPr>
            <p:cNvPr id="10731" name="Google Shape;10731;p63"/>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3"/>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3"/>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3"/>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3"/>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63"/>
          <p:cNvGrpSpPr/>
          <p:nvPr/>
        </p:nvGrpSpPr>
        <p:grpSpPr>
          <a:xfrm>
            <a:off x="4896609" y="4085472"/>
            <a:ext cx="278784" cy="355323"/>
            <a:chOff x="4896609" y="4260872"/>
            <a:chExt cx="278784" cy="355323"/>
          </a:xfrm>
        </p:grpSpPr>
        <p:sp>
          <p:nvSpPr>
            <p:cNvPr id="10737" name="Google Shape;10737;p63"/>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3"/>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3"/>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3"/>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3"/>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3"/>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63"/>
          <p:cNvGrpSpPr/>
          <p:nvPr/>
        </p:nvGrpSpPr>
        <p:grpSpPr>
          <a:xfrm>
            <a:off x="7598438" y="4090731"/>
            <a:ext cx="260283" cy="345914"/>
            <a:chOff x="7598438" y="4266131"/>
            <a:chExt cx="260283" cy="345914"/>
          </a:xfrm>
        </p:grpSpPr>
        <p:sp>
          <p:nvSpPr>
            <p:cNvPr id="10744" name="Google Shape;10744;p63"/>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3"/>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3"/>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3"/>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3"/>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3"/>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3"/>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63"/>
          <p:cNvGrpSpPr/>
          <p:nvPr/>
        </p:nvGrpSpPr>
        <p:grpSpPr>
          <a:xfrm>
            <a:off x="1767069" y="3184746"/>
            <a:ext cx="286324" cy="348163"/>
            <a:chOff x="1767069" y="3360146"/>
            <a:chExt cx="286324" cy="348163"/>
          </a:xfrm>
        </p:grpSpPr>
        <p:sp>
          <p:nvSpPr>
            <p:cNvPr id="10752" name="Google Shape;10752;p63"/>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3"/>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3"/>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3"/>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3"/>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3"/>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3"/>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9" name="Google Shape;10759;p63"/>
          <p:cNvGrpSpPr/>
          <p:nvPr/>
        </p:nvGrpSpPr>
        <p:grpSpPr>
          <a:xfrm>
            <a:off x="7149944" y="4090731"/>
            <a:ext cx="260283" cy="345914"/>
            <a:chOff x="7149944" y="4266131"/>
            <a:chExt cx="260283" cy="345914"/>
          </a:xfrm>
        </p:grpSpPr>
        <p:sp>
          <p:nvSpPr>
            <p:cNvPr id="10760" name="Google Shape;10760;p63"/>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3"/>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3"/>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3"/>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3"/>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3"/>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6" name="Google Shape;10766;p63"/>
          <p:cNvGrpSpPr/>
          <p:nvPr/>
        </p:nvGrpSpPr>
        <p:grpSpPr>
          <a:xfrm>
            <a:off x="6695051" y="4083951"/>
            <a:ext cx="270104" cy="360233"/>
            <a:chOff x="6695051" y="4259351"/>
            <a:chExt cx="270104" cy="360233"/>
          </a:xfrm>
        </p:grpSpPr>
        <p:sp>
          <p:nvSpPr>
            <p:cNvPr id="10767" name="Google Shape;10767;p63"/>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3"/>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3"/>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3"/>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63"/>
          <p:cNvGrpSpPr/>
          <p:nvPr/>
        </p:nvGrpSpPr>
        <p:grpSpPr>
          <a:xfrm>
            <a:off x="8047661" y="4082051"/>
            <a:ext cx="277263" cy="362514"/>
            <a:chOff x="8047661" y="4257451"/>
            <a:chExt cx="277263" cy="362514"/>
          </a:xfrm>
        </p:grpSpPr>
        <p:sp>
          <p:nvSpPr>
            <p:cNvPr id="10772" name="Google Shape;10772;p63"/>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3"/>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3"/>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3"/>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63"/>
          <p:cNvGrpSpPr/>
          <p:nvPr/>
        </p:nvGrpSpPr>
        <p:grpSpPr>
          <a:xfrm>
            <a:off x="6248078" y="3609068"/>
            <a:ext cx="277263" cy="356115"/>
            <a:chOff x="6248078" y="3784468"/>
            <a:chExt cx="277263" cy="356115"/>
          </a:xfrm>
        </p:grpSpPr>
        <p:sp>
          <p:nvSpPr>
            <p:cNvPr id="10777" name="Google Shape;10777;p63"/>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3"/>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3"/>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3"/>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3"/>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3"/>
          <p:cNvGrpSpPr/>
          <p:nvPr/>
        </p:nvGrpSpPr>
        <p:grpSpPr>
          <a:xfrm>
            <a:off x="5800725" y="3610589"/>
            <a:ext cx="277644" cy="354594"/>
            <a:chOff x="5800725" y="3785989"/>
            <a:chExt cx="277644" cy="354594"/>
          </a:xfrm>
        </p:grpSpPr>
        <p:sp>
          <p:nvSpPr>
            <p:cNvPr id="10783" name="Google Shape;10783;p63"/>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3"/>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3"/>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3"/>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3"/>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3"/>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3"/>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0" name="Google Shape;10790;p63"/>
          <p:cNvGrpSpPr/>
          <p:nvPr/>
        </p:nvGrpSpPr>
        <p:grpSpPr>
          <a:xfrm>
            <a:off x="2206122" y="3185348"/>
            <a:ext cx="308183" cy="347561"/>
            <a:chOff x="2206122" y="3360748"/>
            <a:chExt cx="308183" cy="347561"/>
          </a:xfrm>
        </p:grpSpPr>
        <p:sp>
          <p:nvSpPr>
            <p:cNvPr id="10791" name="Google Shape;10791;p63"/>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3"/>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3"/>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3"/>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3"/>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6" name="Google Shape;10796;p63"/>
          <p:cNvGrpSpPr/>
          <p:nvPr/>
        </p:nvGrpSpPr>
        <p:grpSpPr>
          <a:xfrm>
            <a:off x="5353403" y="3610209"/>
            <a:ext cx="277992" cy="354974"/>
            <a:chOff x="5353403" y="3785609"/>
            <a:chExt cx="277992" cy="354974"/>
          </a:xfrm>
        </p:grpSpPr>
        <p:sp>
          <p:nvSpPr>
            <p:cNvPr id="10797" name="Google Shape;10797;p63"/>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3"/>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3"/>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3"/>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3"/>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3"/>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63"/>
          <p:cNvGrpSpPr/>
          <p:nvPr/>
        </p:nvGrpSpPr>
        <p:grpSpPr>
          <a:xfrm>
            <a:off x="4896229" y="3610589"/>
            <a:ext cx="278784" cy="354594"/>
            <a:chOff x="4896229" y="3785989"/>
            <a:chExt cx="278784" cy="354594"/>
          </a:xfrm>
        </p:grpSpPr>
        <p:sp>
          <p:nvSpPr>
            <p:cNvPr id="10804" name="Google Shape;10804;p63"/>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3"/>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3"/>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3"/>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3"/>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3"/>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63"/>
          <p:cNvGrpSpPr/>
          <p:nvPr/>
        </p:nvGrpSpPr>
        <p:grpSpPr>
          <a:xfrm>
            <a:off x="7592387" y="3612458"/>
            <a:ext cx="273874" cy="351204"/>
            <a:chOff x="7592387" y="3787858"/>
            <a:chExt cx="273874" cy="351204"/>
          </a:xfrm>
        </p:grpSpPr>
        <p:sp>
          <p:nvSpPr>
            <p:cNvPr id="10811" name="Google Shape;10811;p63"/>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3"/>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3"/>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3"/>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63"/>
          <p:cNvGrpSpPr/>
          <p:nvPr/>
        </p:nvGrpSpPr>
        <p:grpSpPr>
          <a:xfrm>
            <a:off x="7145794" y="3612458"/>
            <a:ext cx="274254" cy="350444"/>
            <a:chOff x="7145794" y="3787858"/>
            <a:chExt cx="274254" cy="350444"/>
          </a:xfrm>
        </p:grpSpPr>
        <p:sp>
          <p:nvSpPr>
            <p:cNvPr id="10816" name="Google Shape;10816;p63"/>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3"/>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3"/>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3"/>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3"/>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3"/>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2" name="Google Shape;10822;p63"/>
          <p:cNvGrpSpPr/>
          <p:nvPr/>
        </p:nvGrpSpPr>
        <p:grpSpPr>
          <a:xfrm>
            <a:off x="8054060" y="3611698"/>
            <a:ext cx="266334" cy="353834"/>
            <a:chOff x="8054060" y="3787098"/>
            <a:chExt cx="266334" cy="353834"/>
          </a:xfrm>
        </p:grpSpPr>
        <p:sp>
          <p:nvSpPr>
            <p:cNvPr id="10823" name="Google Shape;10823;p63"/>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3"/>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3"/>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3"/>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63"/>
          <p:cNvGrpSpPr/>
          <p:nvPr/>
        </p:nvGrpSpPr>
        <p:grpSpPr>
          <a:xfrm>
            <a:off x="6702211" y="3607199"/>
            <a:ext cx="270104" cy="361754"/>
            <a:chOff x="6702211" y="3782599"/>
            <a:chExt cx="270104" cy="361754"/>
          </a:xfrm>
        </p:grpSpPr>
        <p:sp>
          <p:nvSpPr>
            <p:cNvPr id="10828" name="Google Shape;10828;p63"/>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3"/>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3"/>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3"/>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3"/>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3" name="Google Shape;10833;p63"/>
          <p:cNvGrpSpPr/>
          <p:nvPr/>
        </p:nvGrpSpPr>
        <p:grpSpPr>
          <a:xfrm>
            <a:off x="3516886" y="3263327"/>
            <a:ext cx="391854" cy="269922"/>
            <a:chOff x="3516850" y="3406526"/>
            <a:chExt cx="369674" cy="254644"/>
          </a:xfrm>
        </p:grpSpPr>
        <p:sp>
          <p:nvSpPr>
            <p:cNvPr id="10834" name="Google Shape;10834;p63"/>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3"/>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3"/>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3"/>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63"/>
          <p:cNvGrpSpPr/>
          <p:nvPr/>
        </p:nvGrpSpPr>
        <p:grpSpPr>
          <a:xfrm>
            <a:off x="1310655" y="3185127"/>
            <a:ext cx="306314" cy="347403"/>
            <a:chOff x="1310655" y="3360527"/>
            <a:chExt cx="306314" cy="347403"/>
          </a:xfrm>
        </p:grpSpPr>
        <p:sp>
          <p:nvSpPr>
            <p:cNvPr id="10839" name="Google Shape;10839;p63"/>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3"/>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3"/>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3"/>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3"/>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63"/>
          <p:cNvGrpSpPr/>
          <p:nvPr/>
        </p:nvGrpSpPr>
        <p:grpSpPr>
          <a:xfrm>
            <a:off x="3119678" y="3184746"/>
            <a:ext cx="269343" cy="348543"/>
            <a:chOff x="3119678" y="3360146"/>
            <a:chExt cx="269343" cy="348543"/>
          </a:xfrm>
        </p:grpSpPr>
        <p:sp>
          <p:nvSpPr>
            <p:cNvPr id="10845" name="Google Shape;10845;p63"/>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3"/>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3"/>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3"/>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3"/>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3"/>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3"/>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2" name="Google Shape;10852;p63"/>
          <p:cNvGrpSpPr/>
          <p:nvPr/>
        </p:nvGrpSpPr>
        <p:grpSpPr>
          <a:xfrm>
            <a:off x="3967213" y="3181547"/>
            <a:ext cx="368185" cy="354753"/>
            <a:chOff x="3967213" y="3356947"/>
            <a:chExt cx="368185" cy="354753"/>
          </a:xfrm>
        </p:grpSpPr>
        <p:sp>
          <p:nvSpPr>
            <p:cNvPr id="10853" name="Google Shape;10853;p63"/>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3"/>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3"/>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3"/>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3"/>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8" name="Google Shape;10858;p63"/>
          <p:cNvGrpSpPr/>
          <p:nvPr/>
        </p:nvGrpSpPr>
        <p:grpSpPr>
          <a:xfrm>
            <a:off x="871254" y="3184746"/>
            <a:ext cx="285183" cy="347023"/>
            <a:chOff x="871254" y="3360146"/>
            <a:chExt cx="285183" cy="347023"/>
          </a:xfrm>
        </p:grpSpPr>
        <p:sp>
          <p:nvSpPr>
            <p:cNvPr id="10859" name="Google Shape;10859;p63"/>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3"/>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3"/>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3"/>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3" name="Google Shape;10863;p63"/>
          <p:cNvGrpSpPr/>
          <p:nvPr/>
        </p:nvGrpSpPr>
        <p:grpSpPr>
          <a:xfrm>
            <a:off x="2665165" y="3184746"/>
            <a:ext cx="281794" cy="349684"/>
            <a:chOff x="2665165" y="3360146"/>
            <a:chExt cx="281794" cy="349684"/>
          </a:xfrm>
        </p:grpSpPr>
        <p:sp>
          <p:nvSpPr>
            <p:cNvPr id="10864" name="Google Shape;10864;p63"/>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3"/>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3"/>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3"/>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3"/>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9" name="Google Shape;10869;p63"/>
          <p:cNvGrpSpPr/>
          <p:nvPr/>
        </p:nvGrpSpPr>
        <p:grpSpPr>
          <a:xfrm>
            <a:off x="7156344" y="3172296"/>
            <a:ext cx="264465" cy="353074"/>
            <a:chOff x="7156344" y="3347696"/>
            <a:chExt cx="264465" cy="353074"/>
          </a:xfrm>
        </p:grpSpPr>
        <p:sp>
          <p:nvSpPr>
            <p:cNvPr id="10870" name="Google Shape;10870;p63"/>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3"/>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3"/>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3"/>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3"/>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63"/>
          <p:cNvGrpSpPr/>
          <p:nvPr/>
        </p:nvGrpSpPr>
        <p:grpSpPr>
          <a:xfrm>
            <a:off x="6703732" y="3171536"/>
            <a:ext cx="264813" cy="352693"/>
            <a:chOff x="6703732" y="3346936"/>
            <a:chExt cx="264813" cy="352693"/>
          </a:xfrm>
        </p:grpSpPr>
        <p:sp>
          <p:nvSpPr>
            <p:cNvPr id="10876" name="Google Shape;10876;p63"/>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3"/>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3"/>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3"/>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3"/>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3"/>
          <p:cNvGrpSpPr/>
          <p:nvPr/>
        </p:nvGrpSpPr>
        <p:grpSpPr>
          <a:xfrm>
            <a:off x="6252228" y="3171536"/>
            <a:ext cx="265193" cy="352693"/>
            <a:chOff x="6252228" y="3346936"/>
            <a:chExt cx="265193" cy="352693"/>
          </a:xfrm>
        </p:grpSpPr>
        <p:sp>
          <p:nvSpPr>
            <p:cNvPr id="10882" name="Google Shape;10882;p63"/>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3"/>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3"/>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63"/>
          <p:cNvGrpSpPr/>
          <p:nvPr/>
        </p:nvGrpSpPr>
        <p:grpSpPr>
          <a:xfrm>
            <a:off x="5801105" y="3172296"/>
            <a:ext cx="264813" cy="351933"/>
            <a:chOff x="5801105" y="3347696"/>
            <a:chExt cx="264813" cy="351933"/>
          </a:xfrm>
        </p:grpSpPr>
        <p:sp>
          <p:nvSpPr>
            <p:cNvPr id="10886" name="Google Shape;10886;p63"/>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3"/>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3"/>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3"/>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63"/>
          <p:cNvGrpSpPr/>
          <p:nvPr/>
        </p:nvGrpSpPr>
        <p:grpSpPr>
          <a:xfrm>
            <a:off x="5349253" y="3171536"/>
            <a:ext cx="265922" cy="352693"/>
            <a:chOff x="5349253" y="3346936"/>
            <a:chExt cx="265922" cy="352693"/>
          </a:xfrm>
        </p:grpSpPr>
        <p:sp>
          <p:nvSpPr>
            <p:cNvPr id="10891" name="Google Shape;10891;p63"/>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3"/>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3"/>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3"/>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3"/>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3"/>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7" name="Google Shape;10897;p63"/>
          <p:cNvGrpSpPr/>
          <p:nvPr/>
        </p:nvGrpSpPr>
        <p:grpSpPr>
          <a:xfrm>
            <a:off x="4907159" y="3171536"/>
            <a:ext cx="264845" cy="354214"/>
            <a:chOff x="4907159" y="3346936"/>
            <a:chExt cx="264845" cy="354214"/>
          </a:xfrm>
        </p:grpSpPr>
        <p:sp>
          <p:nvSpPr>
            <p:cNvPr id="10898" name="Google Shape;10898;p63"/>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3"/>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0" name="Google Shape;10900;p63"/>
          <p:cNvGrpSpPr/>
          <p:nvPr/>
        </p:nvGrpSpPr>
        <p:grpSpPr>
          <a:xfrm>
            <a:off x="8048421" y="3159086"/>
            <a:ext cx="276503" cy="369674"/>
            <a:chOff x="8048421" y="3334486"/>
            <a:chExt cx="276503" cy="369674"/>
          </a:xfrm>
        </p:grpSpPr>
        <p:sp>
          <p:nvSpPr>
            <p:cNvPr id="10901" name="Google Shape;10901;p63"/>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3"/>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3"/>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3"/>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3"/>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3"/>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63"/>
          <p:cNvGrpSpPr/>
          <p:nvPr/>
        </p:nvGrpSpPr>
        <p:grpSpPr>
          <a:xfrm>
            <a:off x="7575787" y="3154555"/>
            <a:ext cx="295384" cy="376834"/>
            <a:chOff x="7575787" y="3329955"/>
            <a:chExt cx="295384" cy="376834"/>
          </a:xfrm>
        </p:grpSpPr>
        <p:sp>
          <p:nvSpPr>
            <p:cNvPr id="10908" name="Google Shape;10908;p63"/>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3"/>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3"/>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3"/>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3"/>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3"/>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63"/>
          <p:cNvGrpSpPr/>
          <p:nvPr/>
        </p:nvGrpSpPr>
        <p:grpSpPr>
          <a:xfrm>
            <a:off x="864062" y="2709103"/>
            <a:ext cx="264084" cy="347783"/>
            <a:chOff x="864062" y="2884503"/>
            <a:chExt cx="264084" cy="347783"/>
          </a:xfrm>
        </p:grpSpPr>
        <p:sp>
          <p:nvSpPr>
            <p:cNvPr id="10915" name="Google Shape;10915;p63"/>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3"/>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3"/>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3"/>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3"/>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3"/>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3"/>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3"/>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3"/>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3"/>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5" name="Google Shape;10925;p63"/>
          <p:cNvGrpSpPr/>
          <p:nvPr/>
        </p:nvGrpSpPr>
        <p:grpSpPr>
          <a:xfrm>
            <a:off x="3978523" y="2709261"/>
            <a:ext cx="348955" cy="346516"/>
            <a:chOff x="3978523" y="2884661"/>
            <a:chExt cx="348955" cy="346516"/>
          </a:xfrm>
        </p:grpSpPr>
        <p:sp>
          <p:nvSpPr>
            <p:cNvPr id="10926" name="Google Shape;10926;p63"/>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63"/>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3"/>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3"/>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3"/>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3"/>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3"/>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3"/>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4" name="Google Shape;10934;p63"/>
          <p:cNvGrpSpPr/>
          <p:nvPr/>
        </p:nvGrpSpPr>
        <p:grpSpPr>
          <a:xfrm>
            <a:off x="3556255" y="2709863"/>
            <a:ext cx="347435" cy="345534"/>
            <a:chOff x="3527780" y="2885263"/>
            <a:chExt cx="347435" cy="345534"/>
          </a:xfrm>
        </p:grpSpPr>
        <p:sp>
          <p:nvSpPr>
            <p:cNvPr id="10935" name="Google Shape;10935;p63"/>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3"/>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3"/>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3"/>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3"/>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3"/>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3"/>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3"/>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3"/>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3"/>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63"/>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3"/>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3"/>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3"/>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3"/>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3"/>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3"/>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3"/>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3"/>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3"/>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3"/>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3"/>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3"/>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8" name="Google Shape;10958;p63"/>
          <p:cNvGrpSpPr/>
          <p:nvPr/>
        </p:nvGrpSpPr>
        <p:grpSpPr>
          <a:xfrm>
            <a:off x="2239671" y="2709103"/>
            <a:ext cx="218053" cy="348543"/>
            <a:chOff x="2239671" y="2884503"/>
            <a:chExt cx="218053" cy="348543"/>
          </a:xfrm>
        </p:grpSpPr>
        <p:sp>
          <p:nvSpPr>
            <p:cNvPr id="10959" name="Google Shape;10959;p63"/>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3"/>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3"/>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3"/>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3"/>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4" name="Google Shape;10964;p63"/>
          <p:cNvGrpSpPr/>
          <p:nvPr/>
        </p:nvGrpSpPr>
        <p:grpSpPr>
          <a:xfrm>
            <a:off x="2691555" y="2709103"/>
            <a:ext cx="215044" cy="348924"/>
            <a:chOff x="2691555" y="2884503"/>
            <a:chExt cx="215044" cy="348924"/>
          </a:xfrm>
        </p:grpSpPr>
        <p:sp>
          <p:nvSpPr>
            <p:cNvPr id="10965" name="Google Shape;10965;p63"/>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3"/>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3"/>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8" name="Google Shape;10968;p63"/>
          <p:cNvGrpSpPr/>
          <p:nvPr/>
        </p:nvGrpSpPr>
        <p:grpSpPr>
          <a:xfrm>
            <a:off x="1770459" y="2709103"/>
            <a:ext cx="254644" cy="348828"/>
            <a:chOff x="1770459" y="2884503"/>
            <a:chExt cx="254644" cy="348828"/>
          </a:xfrm>
        </p:grpSpPr>
        <p:sp>
          <p:nvSpPr>
            <p:cNvPr id="10969" name="Google Shape;10969;p63"/>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3"/>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3"/>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3"/>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3"/>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3"/>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3"/>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3"/>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63"/>
          <p:cNvGrpSpPr/>
          <p:nvPr/>
        </p:nvGrpSpPr>
        <p:grpSpPr>
          <a:xfrm>
            <a:off x="1317466" y="2709483"/>
            <a:ext cx="258382" cy="348543"/>
            <a:chOff x="1317466" y="2884883"/>
            <a:chExt cx="258382" cy="348543"/>
          </a:xfrm>
        </p:grpSpPr>
        <p:sp>
          <p:nvSpPr>
            <p:cNvPr id="10978" name="Google Shape;10978;p63"/>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3"/>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3"/>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3"/>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3"/>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3"/>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63"/>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3"/>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63"/>
          <p:cNvGrpSpPr/>
          <p:nvPr/>
        </p:nvGrpSpPr>
        <p:grpSpPr>
          <a:xfrm>
            <a:off x="3121167" y="2709483"/>
            <a:ext cx="258414" cy="348543"/>
            <a:chOff x="3121167" y="2884883"/>
            <a:chExt cx="258414" cy="348543"/>
          </a:xfrm>
        </p:grpSpPr>
        <p:sp>
          <p:nvSpPr>
            <p:cNvPr id="10987" name="Google Shape;10987;p63"/>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3"/>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3"/>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3"/>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3"/>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3"/>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3"/>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3"/>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5" name="Google Shape;10995;p63"/>
          <p:cNvGrpSpPr/>
          <p:nvPr/>
        </p:nvGrpSpPr>
        <p:grpSpPr>
          <a:xfrm>
            <a:off x="4899999" y="2706695"/>
            <a:ext cx="271244" cy="346801"/>
            <a:chOff x="4899999" y="2882095"/>
            <a:chExt cx="271244" cy="346801"/>
          </a:xfrm>
        </p:grpSpPr>
        <p:sp>
          <p:nvSpPr>
            <p:cNvPr id="10996" name="Google Shape;10996;p63"/>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3"/>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3"/>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3"/>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63"/>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3"/>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3"/>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3"/>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3"/>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3"/>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6" name="Google Shape;11006;p63"/>
          <p:cNvGrpSpPr/>
          <p:nvPr/>
        </p:nvGrpSpPr>
        <p:grpSpPr>
          <a:xfrm>
            <a:off x="7162775" y="2705713"/>
            <a:ext cx="259523" cy="346294"/>
            <a:chOff x="7162775" y="2881113"/>
            <a:chExt cx="259523" cy="346294"/>
          </a:xfrm>
        </p:grpSpPr>
        <p:sp>
          <p:nvSpPr>
            <p:cNvPr id="11007" name="Google Shape;11007;p63"/>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3"/>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3"/>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3"/>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3"/>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3"/>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3" name="Google Shape;11013;p63"/>
          <p:cNvGrpSpPr/>
          <p:nvPr/>
        </p:nvGrpSpPr>
        <p:grpSpPr>
          <a:xfrm>
            <a:off x="6709751" y="2706442"/>
            <a:ext cx="261075" cy="347815"/>
            <a:chOff x="6709751" y="2881842"/>
            <a:chExt cx="261075" cy="347815"/>
          </a:xfrm>
        </p:grpSpPr>
        <p:sp>
          <p:nvSpPr>
            <p:cNvPr id="11014" name="Google Shape;11014;p63"/>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3"/>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3"/>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3"/>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3"/>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3"/>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63"/>
          <p:cNvGrpSpPr/>
          <p:nvPr/>
        </p:nvGrpSpPr>
        <p:grpSpPr>
          <a:xfrm>
            <a:off x="5807156" y="2705713"/>
            <a:ext cx="261043" cy="348163"/>
            <a:chOff x="5807156" y="2881113"/>
            <a:chExt cx="261043" cy="348163"/>
          </a:xfrm>
        </p:grpSpPr>
        <p:sp>
          <p:nvSpPr>
            <p:cNvPr id="11021" name="Google Shape;11021;p63"/>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3"/>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3"/>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3"/>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3"/>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63"/>
          <p:cNvGrpSpPr/>
          <p:nvPr/>
        </p:nvGrpSpPr>
        <p:grpSpPr>
          <a:xfrm>
            <a:off x="5355653" y="2706093"/>
            <a:ext cx="262184" cy="346643"/>
            <a:chOff x="5355653" y="2881493"/>
            <a:chExt cx="262184" cy="346643"/>
          </a:xfrm>
        </p:grpSpPr>
        <p:sp>
          <p:nvSpPr>
            <p:cNvPr id="11027" name="Google Shape;11027;p63"/>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3"/>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3"/>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3"/>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3"/>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2" name="Google Shape;11032;p63"/>
          <p:cNvGrpSpPr/>
          <p:nvPr/>
        </p:nvGrpSpPr>
        <p:grpSpPr>
          <a:xfrm>
            <a:off x="8055961" y="2706442"/>
            <a:ext cx="260283" cy="345914"/>
            <a:chOff x="8055961" y="2881842"/>
            <a:chExt cx="260283" cy="345914"/>
          </a:xfrm>
        </p:grpSpPr>
        <p:sp>
          <p:nvSpPr>
            <p:cNvPr id="11033" name="Google Shape;11033;p63"/>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3"/>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3"/>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3"/>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7" name="Google Shape;11037;p63"/>
          <p:cNvGrpSpPr/>
          <p:nvPr/>
        </p:nvGrpSpPr>
        <p:grpSpPr>
          <a:xfrm>
            <a:off x="7609368" y="2718512"/>
            <a:ext cx="264813" cy="353105"/>
            <a:chOff x="7609368" y="2893912"/>
            <a:chExt cx="264813" cy="353105"/>
          </a:xfrm>
        </p:grpSpPr>
        <p:sp>
          <p:nvSpPr>
            <p:cNvPr id="11038" name="Google Shape;11038;p63"/>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3"/>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3"/>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3"/>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3"/>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3"/>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63"/>
          <p:cNvGrpSpPr/>
          <p:nvPr/>
        </p:nvGrpSpPr>
        <p:grpSpPr>
          <a:xfrm>
            <a:off x="6248458" y="2694372"/>
            <a:ext cx="270864" cy="360645"/>
            <a:chOff x="6248458" y="2869772"/>
            <a:chExt cx="270864" cy="360645"/>
          </a:xfrm>
        </p:grpSpPr>
        <p:sp>
          <p:nvSpPr>
            <p:cNvPr id="11045" name="Google Shape;11045;p63"/>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3"/>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3"/>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3"/>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3"/>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3"/>
          <p:cNvGrpSpPr/>
          <p:nvPr/>
        </p:nvGrpSpPr>
        <p:grpSpPr>
          <a:xfrm>
            <a:off x="3075928" y="2270398"/>
            <a:ext cx="363243" cy="300675"/>
            <a:chOff x="3075928" y="2445798"/>
            <a:chExt cx="363243" cy="300675"/>
          </a:xfrm>
        </p:grpSpPr>
        <p:sp>
          <p:nvSpPr>
            <p:cNvPr id="11051" name="Google Shape;11051;p63"/>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3"/>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3"/>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3"/>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3"/>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3"/>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3"/>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3"/>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3"/>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3"/>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3"/>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2" name="Google Shape;11062;p63"/>
          <p:cNvGrpSpPr/>
          <p:nvPr/>
        </p:nvGrpSpPr>
        <p:grpSpPr>
          <a:xfrm>
            <a:off x="2633105" y="2256459"/>
            <a:ext cx="363243" cy="328585"/>
            <a:chOff x="2633105" y="2431859"/>
            <a:chExt cx="363243" cy="328585"/>
          </a:xfrm>
        </p:grpSpPr>
        <p:sp>
          <p:nvSpPr>
            <p:cNvPr id="11063" name="Google Shape;11063;p63"/>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3"/>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3"/>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3"/>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3"/>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3"/>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3"/>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3"/>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63"/>
          <p:cNvGrpSpPr/>
          <p:nvPr/>
        </p:nvGrpSpPr>
        <p:grpSpPr>
          <a:xfrm>
            <a:off x="2189142" y="2245910"/>
            <a:ext cx="365904" cy="350064"/>
            <a:chOff x="2189142" y="2421310"/>
            <a:chExt cx="365904" cy="350064"/>
          </a:xfrm>
        </p:grpSpPr>
        <p:sp>
          <p:nvSpPr>
            <p:cNvPr id="11072" name="Google Shape;11072;p63"/>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3"/>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3"/>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3"/>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3"/>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3"/>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3"/>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3"/>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3"/>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1" name="Google Shape;11081;p63"/>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2" name="Google Shape;11082;p63"/>
          <p:cNvGrpSpPr/>
          <p:nvPr/>
        </p:nvGrpSpPr>
        <p:grpSpPr>
          <a:xfrm>
            <a:off x="3961923" y="2310917"/>
            <a:ext cx="364415" cy="220936"/>
            <a:chOff x="3961923" y="2486317"/>
            <a:chExt cx="364415" cy="220936"/>
          </a:xfrm>
        </p:grpSpPr>
        <p:sp>
          <p:nvSpPr>
            <p:cNvPr id="11083" name="Google Shape;11083;p63"/>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3"/>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3"/>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3"/>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7" name="Google Shape;11087;p63"/>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88" name="Google Shape;11088;p63"/>
          <p:cNvGrpSpPr/>
          <p:nvPr/>
        </p:nvGrpSpPr>
        <p:grpSpPr>
          <a:xfrm>
            <a:off x="1303876" y="2243977"/>
            <a:ext cx="363275" cy="354626"/>
            <a:chOff x="1303876" y="2419377"/>
            <a:chExt cx="363275" cy="354626"/>
          </a:xfrm>
        </p:grpSpPr>
        <p:sp>
          <p:nvSpPr>
            <p:cNvPr id="11089" name="Google Shape;11089;p63"/>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3"/>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3"/>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3"/>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3"/>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3"/>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3"/>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3"/>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63"/>
          <p:cNvGrpSpPr/>
          <p:nvPr/>
        </p:nvGrpSpPr>
        <p:grpSpPr>
          <a:xfrm>
            <a:off x="861053" y="2239510"/>
            <a:ext cx="362134" cy="363623"/>
            <a:chOff x="861053" y="2414910"/>
            <a:chExt cx="362134" cy="363623"/>
          </a:xfrm>
        </p:grpSpPr>
        <p:sp>
          <p:nvSpPr>
            <p:cNvPr id="11098" name="Google Shape;11098;p63"/>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3"/>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3"/>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3"/>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3"/>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3" name="Google Shape;11103;p63"/>
          <p:cNvGrpSpPr/>
          <p:nvPr/>
        </p:nvGrpSpPr>
        <p:grpSpPr>
          <a:xfrm>
            <a:off x="7594288" y="2239859"/>
            <a:ext cx="279513" cy="355735"/>
            <a:chOff x="7594288" y="2415259"/>
            <a:chExt cx="279513" cy="355735"/>
          </a:xfrm>
        </p:grpSpPr>
        <p:sp>
          <p:nvSpPr>
            <p:cNvPr id="11104" name="Google Shape;11104;p63"/>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3"/>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3"/>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3"/>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3"/>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3"/>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0" name="Google Shape;11110;p63"/>
          <p:cNvGrpSpPr/>
          <p:nvPr/>
        </p:nvGrpSpPr>
        <p:grpSpPr>
          <a:xfrm>
            <a:off x="7145794" y="2240239"/>
            <a:ext cx="278784" cy="355735"/>
            <a:chOff x="7145794" y="2415639"/>
            <a:chExt cx="278784" cy="355735"/>
          </a:xfrm>
        </p:grpSpPr>
        <p:sp>
          <p:nvSpPr>
            <p:cNvPr id="11111" name="Google Shape;11111;p63"/>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3"/>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3"/>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3"/>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3"/>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3"/>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3"/>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3"/>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3"/>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3"/>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3"/>
          <p:cNvGrpSpPr/>
          <p:nvPr/>
        </p:nvGrpSpPr>
        <p:grpSpPr>
          <a:xfrm>
            <a:off x="6698441" y="2239130"/>
            <a:ext cx="277644" cy="357984"/>
            <a:chOff x="6698441" y="2414530"/>
            <a:chExt cx="277644" cy="357984"/>
          </a:xfrm>
        </p:grpSpPr>
        <p:sp>
          <p:nvSpPr>
            <p:cNvPr id="11122" name="Google Shape;11122;p63"/>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3"/>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3"/>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3"/>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3"/>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3"/>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8" name="Google Shape;11128;p63"/>
          <p:cNvGrpSpPr/>
          <p:nvPr/>
        </p:nvGrpSpPr>
        <p:grpSpPr>
          <a:xfrm>
            <a:off x="4897750" y="2240239"/>
            <a:ext cx="279513" cy="357255"/>
            <a:chOff x="4897750" y="2415639"/>
            <a:chExt cx="279513" cy="357255"/>
          </a:xfrm>
        </p:grpSpPr>
        <p:sp>
          <p:nvSpPr>
            <p:cNvPr id="11129" name="Google Shape;11129;p63"/>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3"/>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3"/>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3"/>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3"/>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63"/>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3"/>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3"/>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7" name="Google Shape;11137;p63"/>
          <p:cNvGrpSpPr/>
          <p:nvPr/>
        </p:nvGrpSpPr>
        <p:grpSpPr>
          <a:xfrm>
            <a:off x="5812066" y="2240619"/>
            <a:ext cx="264813" cy="353454"/>
            <a:chOff x="5812066" y="2416019"/>
            <a:chExt cx="264813" cy="353454"/>
          </a:xfrm>
        </p:grpSpPr>
        <p:sp>
          <p:nvSpPr>
            <p:cNvPr id="11138" name="Google Shape;11138;p63"/>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3"/>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3"/>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3"/>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3"/>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3"/>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3"/>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63"/>
          <p:cNvGrpSpPr/>
          <p:nvPr/>
        </p:nvGrpSpPr>
        <p:grpSpPr>
          <a:xfrm>
            <a:off x="8054820" y="2240999"/>
            <a:ext cx="264433" cy="353454"/>
            <a:chOff x="8054820" y="2416399"/>
            <a:chExt cx="264433" cy="353454"/>
          </a:xfrm>
        </p:grpSpPr>
        <p:sp>
          <p:nvSpPr>
            <p:cNvPr id="11146" name="Google Shape;11146;p63"/>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3"/>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3"/>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3"/>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3"/>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3"/>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2" name="Google Shape;11152;p63"/>
          <p:cNvGrpSpPr/>
          <p:nvPr/>
        </p:nvGrpSpPr>
        <p:grpSpPr>
          <a:xfrm>
            <a:off x="5356413" y="2237990"/>
            <a:ext cx="271212" cy="361374"/>
            <a:chOff x="5356413" y="2413390"/>
            <a:chExt cx="271212" cy="361374"/>
          </a:xfrm>
        </p:grpSpPr>
        <p:sp>
          <p:nvSpPr>
            <p:cNvPr id="11153" name="Google Shape;11153;p63"/>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63"/>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3"/>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3"/>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3"/>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8" name="Google Shape;11158;p63"/>
          <p:cNvGrpSpPr/>
          <p:nvPr/>
        </p:nvGrpSpPr>
        <p:grpSpPr>
          <a:xfrm>
            <a:off x="6255238" y="2236849"/>
            <a:ext cx="271244" cy="360994"/>
            <a:chOff x="6255238" y="2412249"/>
            <a:chExt cx="271244" cy="360994"/>
          </a:xfrm>
        </p:grpSpPr>
        <p:sp>
          <p:nvSpPr>
            <p:cNvPr id="11159" name="Google Shape;11159;p63"/>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3"/>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3"/>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3"/>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3"/>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3"/>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5" name="Google Shape;11165;p63"/>
          <p:cNvGrpSpPr/>
          <p:nvPr/>
        </p:nvGrpSpPr>
        <p:grpSpPr>
          <a:xfrm>
            <a:off x="2185372" y="1782399"/>
            <a:ext cx="366664" cy="366981"/>
            <a:chOff x="2185372" y="1957799"/>
            <a:chExt cx="366664" cy="366981"/>
          </a:xfrm>
        </p:grpSpPr>
        <p:sp>
          <p:nvSpPr>
            <p:cNvPr id="11166" name="Google Shape;11166;p63"/>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3"/>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3"/>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3"/>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3"/>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3"/>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3"/>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3"/>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4" name="Google Shape;11174;p63"/>
          <p:cNvGrpSpPr/>
          <p:nvPr/>
        </p:nvGrpSpPr>
        <p:grpSpPr>
          <a:xfrm>
            <a:off x="1737258" y="1812971"/>
            <a:ext cx="370814" cy="307359"/>
            <a:chOff x="1737258" y="1988371"/>
            <a:chExt cx="370814" cy="307359"/>
          </a:xfrm>
        </p:grpSpPr>
        <p:sp>
          <p:nvSpPr>
            <p:cNvPr id="11175" name="Google Shape;11175;p63"/>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3"/>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3"/>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3"/>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9" name="Google Shape;11179;p63"/>
          <p:cNvGrpSpPr/>
          <p:nvPr/>
        </p:nvGrpSpPr>
        <p:grpSpPr>
          <a:xfrm>
            <a:off x="848983" y="1814111"/>
            <a:ext cx="369294" cy="304350"/>
            <a:chOff x="848983" y="1989511"/>
            <a:chExt cx="369294" cy="304350"/>
          </a:xfrm>
        </p:grpSpPr>
        <p:sp>
          <p:nvSpPr>
            <p:cNvPr id="11180" name="Google Shape;11180;p63"/>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3"/>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3"/>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3"/>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3"/>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5" name="Google Shape;11185;p63"/>
          <p:cNvGrpSpPr/>
          <p:nvPr/>
        </p:nvGrpSpPr>
        <p:grpSpPr>
          <a:xfrm>
            <a:off x="3074027" y="1808377"/>
            <a:ext cx="380604" cy="313854"/>
            <a:chOff x="3074027" y="1983777"/>
            <a:chExt cx="380604" cy="313854"/>
          </a:xfrm>
        </p:grpSpPr>
        <p:sp>
          <p:nvSpPr>
            <p:cNvPr id="11186" name="Google Shape;11186;p63"/>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3"/>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3"/>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3"/>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3"/>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63"/>
          <p:cNvGrpSpPr/>
          <p:nvPr/>
        </p:nvGrpSpPr>
        <p:grpSpPr>
          <a:xfrm>
            <a:off x="3522521" y="1800457"/>
            <a:ext cx="367013" cy="331278"/>
            <a:chOff x="3522521" y="1975857"/>
            <a:chExt cx="367013" cy="331278"/>
          </a:xfrm>
        </p:grpSpPr>
        <p:sp>
          <p:nvSpPr>
            <p:cNvPr id="11192" name="Google Shape;11192;p63"/>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3"/>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3"/>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3"/>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3"/>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3"/>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3"/>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9" name="Google Shape;11199;p63"/>
          <p:cNvGrpSpPr/>
          <p:nvPr/>
        </p:nvGrpSpPr>
        <p:grpSpPr>
          <a:xfrm>
            <a:off x="2630824" y="1801566"/>
            <a:ext cx="368185" cy="330454"/>
            <a:chOff x="2630824" y="1976966"/>
            <a:chExt cx="368185" cy="330454"/>
          </a:xfrm>
        </p:grpSpPr>
        <p:sp>
          <p:nvSpPr>
            <p:cNvPr id="11200" name="Google Shape;11200;p63"/>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3"/>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3"/>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3"/>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3"/>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3"/>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3"/>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3"/>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8" name="Google Shape;11208;p63"/>
          <p:cNvGrpSpPr/>
          <p:nvPr/>
        </p:nvGrpSpPr>
        <p:grpSpPr>
          <a:xfrm>
            <a:off x="1293706" y="1791016"/>
            <a:ext cx="369294" cy="350444"/>
            <a:chOff x="1293706" y="1966416"/>
            <a:chExt cx="369294" cy="350444"/>
          </a:xfrm>
        </p:grpSpPr>
        <p:sp>
          <p:nvSpPr>
            <p:cNvPr id="11209" name="Google Shape;11209;p63"/>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3"/>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3"/>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3"/>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3"/>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3"/>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3"/>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3"/>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7" name="Google Shape;11217;p63"/>
          <p:cNvGrpSpPr/>
          <p:nvPr/>
        </p:nvGrpSpPr>
        <p:grpSpPr>
          <a:xfrm>
            <a:off x="3967213" y="1800077"/>
            <a:ext cx="368185" cy="331816"/>
            <a:chOff x="3967213" y="1975477"/>
            <a:chExt cx="368185" cy="331816"/>
          </a:xfrm>
        </p:grpSpPr>
        <p:sp>
          <p:nvSpPr>
            <p:cNvPr id="11218" name="Google Shape;11218;p63"/>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3"/>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3"/>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1" name="Google Shape;11221;p63"/>
          <p:cNvGrpSpPr/>
          <p:nvPr/>
        </p:nvGrpSpPr>
        <p:grpSpPr>
          <a:xfrm>
            <a:off x="8047661" y="1793646"/>
            <a:ext cx="279132" cy="356875"/>
            <a:chOff x="8047661" y="1969046"/>
            <a:chExt cx="279132" cy="356875"/>
          </a:xfrm>
        </p:grpSpPr>
        <p:sp>
          <p:nvSpPr>
            <p:cNvPr id="11222" name="Google Shape;11222;p63"/>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3"/>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3"/>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3"/>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63"/>
          <p:cNvGrpSpPr/>
          <p:nvPr/>
        </p:nvGrpSpPr>
        <p:grpSpPr>
          <a:xfrm>
            <a:off x="7596157" y="1792759"/>
            <a:ext cx="279544" cy="358142"/>
            <a:chOff x="7596157" y="1968159"/>
            <a:chExt cx="279544" cy="358142"/>
          </a:xfrm>
        </p:grpSpPr>
        <p:sp>
          <p:nvSpPr>
            <p:cNvPr id="11227" name="Google Shape;11227;p63"/>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3"/>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3"/>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3"/>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3"/>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3"/>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3" name="Google Shape;11233;p63"/>
          <p:cNvGrpSpPr/>
          <p:nvPr/>
        </p:nvGrpSpPr>
        <p:grpSpPr>
          <a:xfrm>
            <a:off x="7147315" y="1793646"/>
            <a:ext cx="279513" cy="357636"/>
            <a:chOff x="7147315" y="1969046"/>
            <a:chExt cx="279513" cy="357636"/>
          </a:xfrm>
        </p:grpSpPr>
        <p:sp>
          <p:nvSpPr>
            <p:cNvPr id="11234" name="Google Shape;11234;p63"/>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3"/>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3"/>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3"/>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3"/>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3"/>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3"/>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63"/>
          <p:cNvGrpSpPr/>
          <p:nvPr/>
        </p:nvGrpSpPr>
        <p:grpSpPr>
          <a:xfrm>
            <a:off x="6697681" y="1792917"/>
            <a:ext cx="280305" cy="359093"/>
            <a:chOff x="6697681" y="1968317"/>
            <a:chExt cx="280305" cy="359093"/>
          </a:xfrm>
        </p:grpSpPr>
        <p:sp>
          <p:nvSpPr>
            <p:cNvPr id="11242" name="Google Shape;11242;p63"/>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3"/>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3"/>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3"/>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3"/>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3"/>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3"/>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9" name="Google Shape;11249;p63"/>
          <p:cNvGrpSpPr/>
          <p:nvPr/>
        </p:nvGrpSpPr>
        <p:grpSpPr>
          <a:xfrm>
            <a:off x="6248839" y="1792537"/>
            <a:ext cx="280273" cy="358744"/>
            <a:chOff x="6248839" y="1967937"/>
            <a:chExt cx="280273" cy="358744"/>
          </a:xfrm>
        </p:grpSpPr>
        <p:sp>
          <p:nvSpPr>
            <p:cNvPr id="11250" name="Google Shape;11250;p63"/>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3"/>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3"/>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3"/>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3"/>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3"/>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6" name="Google Shape;11256;p63"/>
          <p:cNvGrpSpPr/>
          <p:nvPr/>
        </p:nvGrpSpPr>
        <p:grpSpPr>
          <a:xfrm>
            <a:off x="5801485" y="1793646"/>
            <a:ext cx="279164" cy="357794"/>
            <a:chOff x="5801485" y="1969046"/>
            <a:chExt cx="279164" cy="357794"/>
          </a:xfrm>
        </p:grpSpPr>
        <p:sp>
          <p:nvSpPr>
            <p:cNvPr id="11257" name="Google Shape;11257;p63"/>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3"/>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3"/>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3"/>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3"/>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3"/>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3"/>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3"/>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3"/>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3"/>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3"/>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3"/>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3"/>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63"/>
          <p:cNvGrpSpPr/>
          <p:nvPr/>
        </p:nvGrpSpPr>
        <p:grpSpPr>
          <a:xfrm>
            <a:off x="5352643" y="1793646"/>
            <a:ext cx="278404" cy="358364"/>
            <a:chOff x="5352643" y="1969046"/>
            <a:chExt cx="278404" cy="358364"/>
          </a:xfrm>
        </p:grpSpPr>
        <p:sp>
          <p:nvSpPr>
            <p:cNvPr id="11271" name="Google Shape;11271;p63"/>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3"/>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3"/>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3"/>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5" name="Google Shape;11275;p63"/>
          <p:cNvGrpSpPr/>
          <p:nvPr/>
        </p:nvGrpSpPr>
        <p:grpSpPr>
          <a:xfrm>
            <a:off x="4897750" y="1792917"/>
            <a:ext cx="279132" cy="358364"/>
            <a:chOff x="4897750" y="1968317"/>
            <a:chExt cx="279132" cy="358364"/>
          </a:xfrm>
        </p:grpSpPr>
        <p:sp>
          <p:nvSpPr>
            <p:cNvPr id="11276" name="Google Shape;11276;p63"/>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3"/>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3"/>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3"/>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3"/>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3"/>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3"/>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3"/>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3"/>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3"/>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3"/>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3"/>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3"/>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89" name="Google Shape;11289;p63"/>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90" name="Google Shape;11290;p63"/>
          <p:cNvGrpSpPr/>
          <p:nvPr/>
        </p:nvGrpSpPr>
        <p:grpSpPr>
          <a:xfrm>
            <a:off x="1767449" y="1337644"/>
            <a:ext cx="324403" cy="347783"/>
            <a:chOff x="1767449" y="1513044"/>
            <a:chExt cx="324403" cy="347783"/>
          </a:xfrm>
        </p:grpSpPr>
        <p:sp>
          <p:nvSpPr>
            <p:cNvPr id="11291" name="Google Shape;11291;p63"/>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3"/>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3"/>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3"/>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3"/>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3"/>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3"/>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3"/>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3"/>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0" name="Google Shape;11300;p63"/>
          <p:cNvGrpSpPr/>
          <p:nvPr/>
        </p:nvGrpSpPr>
        <p:grpSpPr>
          <a:xfrm>
            <a:off x="4007193" y="1337327"/>
            <a:ext cx="320633" cy="348100"/>
            <a:chOff x="4007193" y="1512727"/>
            <a:chExt cx="320633" cy="348100"/>
          </a:xfrm>
        </p:grpSpPr>
        <p:sp>
          <p:nvSpPr>
            <p:cNvPr id="11301" name="Google Shape;11301;p63"/>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3"/>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3"/>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3"/>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3"/>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63"/>
          <p:cNvGrpSpPr/>
          <p:nvPr/>
        </p:nvGrpSpPr>
        <p:grpSpPr>
          <a:xfrm>
            <a:off x="3530425" y="1333347"/>
            <a:ext cx="368175" cy="344594"/>
            <a:chOff x="3530425" y="1508747"/>
            <a:chExt cx="368175" cy="344594"/>
          </a:xfrm>
        </p:grpSpPr>
        <p:sp>
          <p:nvSpPr>
            <p:cNvPr id="11307" name="Google Shape;11307;p63"/>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3"/>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3"/>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3"/>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1" name="Google Shape;11311;p63"/>
          <p:cNvGrpSpPr/>
          <p:nvPr/>
        </p:nvGrpSpPr>
        <p:grpSpPr>
          <a:xfrm>
            <a:off x="3127598" y="1337834"/>
            <a:ext cx="289714" cy="347593"/>
            <a:chOff x="3127598" y="1513234"/>
            <a:chExt cx="289714" cy="347593"/>
          </a:xfrm>
        </p:grpSpPr>
        <p:sp>
          <p:nvSpPr>
            <p:cNvPr id="11312" name="Google Shape;11312;p63"/>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3"/>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3"/>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3"/>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3"/>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7" name="Google Shape;11317;p63"/>
          <p:cNvGrpSpPr/>
          <p:nvPr/>
        </p:nvGrpSpPr>
        <p:grpSpPr>
          <a:xfrm>
            <a:off x="2662884" y="1337644"/>
            <a:ext cx="322914" cy="348543"/>
            <a:chOff x="2662884" y="1513044"/>
            <a:chExt cx="322914" cy="348543"/>
          </a:xfrm>
        </p:grpSpPr>
        <p:sp>
          <p:nvSpPr>
            <p:cNvPr id="11318" name="Google Shape;11318;p63"/>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3"/>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3"/>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3"/>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3"/>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3"/>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3"/>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3"/>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3"/>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3"/>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8" name="Google Shape;11328;p63"/>
          <p:cNvGrpSpPr/>
          <p:nvPr/>
        </p:nvGrpSpPr>
        <p:grpSpPr>
          <a:xfrm>
            <a:off x="2232511" y="1337359"/>
            <a:ext cx="299534" cy="348068"/>
            <a:chOff x="2232511" y="1512759"/>
            <a:chExt cx="299534" cy="348068"/>
          </a:xfrm>
        </p:grpSpPr>
        <p:sp>
          <p:nvSpPr>
            <p:cNvPr id="11329" name="Google Shape;11329;p63"/>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3"/>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3"/>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3"/>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3"/>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3"/>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3"/>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3"/>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3"/>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3"/>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3"/>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63"/>
          <p:cNvGrpSpPr/>
          <p:nvPr/>
        </p:nvGrpSpPr>
        <p:grpSpPr>
          <a:xfrm>
            <a:off x="1331406" y="1337961"/>
            <a:ext cx="301784" cy="348607"/>
            <a:chOff x="1331406" y="1513361"/>
            <a:chExt cx="301784" cy="348607"/>
          </a:xfrm>
        </p:grpSpPr>
        <p:sp>
          <p:nvSpPr>
            <p:cNvPr id="11341" name="Google Shape;11341;p63"/>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3"/>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3"/>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3"/>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63"/>
          <p:cNvGrpSpPr/>
          <p:nvPr/>
        </p:nvGrpSpPr>
        <p:grpSpPr>
          <a:xfrm>
            <a:off x="7144274" y="1324814"/>
            <a:ext cx="282174" cy="355735"/>
            <a:chOff x="7144274" y="1500214"/>
            <a:chExt cx="282174" cy="355735"/>
          </a:xfrm>
        </p:grpSpPr>
        <p:sp>
          <p:nvSpPr>
            <p:cNvPr id="11346" name="Google Shape;11346;p63"/>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3"/>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3"/>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3"/>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3"/>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3"/>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2" name="Google Shape;11352;p63"/>
          <p:cNvGrpSpPr/>
          <p:nvPr/>
        </p:nvGrpSpPr>
        <p:grpSpPr>
          <a:xfrm>
            <a:off x="6685262" y="1324814"/>
            <a:ext cx="289682" cy="354594"/>
            <a:chOff x="6685262" y="1500214"/>
            <a:chExt cx="289682" cy="354594"/>
          </a:xfrm>
        </p:grpSpPr>
        <p:sp>
          <p:nvSpPr>
            <p:cNvPr id="11353" name="Google Shape;11353;p63"/>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3"/>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3"/>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3"/>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7" name="Google Shape;11357;p63"/>
          <p:cNvGrpSpPr/>
          <p:nvPr/>
        </p:nvGrpSpPr>
        <p:grpSpPr>
          <a:xfrm>
            <a:off x="6200938" y="1325194"/>
            <a:ext cx="322154" cy="355355"/>
            <a:chOff x="6200938" y="1500594"/>
            <a:chExt cx="322154" cy="355355"/>
          </a:xfrm>
        </p:grpSpPr>
        <p:sp>
          <p:nvSpPr>
            <p:cNvPr id="11358" name="Google Shape;11358;p63"/>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3"/>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3"/>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3"/>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3"/>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3" name="Google Shape;11363;p63"/>
          <p:cNvGrpSpPr/>
          <p:nvPr/>
        </p:nvGrpSpPr>
        <p:grpSpPr>
          <a:xfrm>
            <a:off x="5289631" y="1324814"/>
            <a:ext cx="332355" cy="354974"/>
            <a:chOff x="5289631" y="1500214"/>
            <a:chExt cx="332355" cy="354974"/>
          </a:xfrm>
        </p:grpSpPr>
        <p:sp>
          <p:nvSpPr>
            <p:cNvPr id="11364" name="Google Shape;11364;p63"/>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3"/>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3"/>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3"/>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3"/>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3"/>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0" name="Google Shape;11370;p63"/>
          <p:cNvGrpSpPr/>
          <p:nvPr/>
        </p:nvGrpSpPr>
        <p:grpSpPr>
          <a:xfrm>
            <a:off x="5748295" y="1324433"/>
            <a:ext cx="323294" cy="356115"/>
            <a:chOff x="5748295" y="1499833"/>
            <a:chExt cx="323294" cy="356115"/>
          </a:xfrm>
        </p:grpSpPr>
        <p:sp>
          <p:nvSpPr>
            <p:cNvPr id="11371" name="Google Shape;11371;p63"/>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3"/>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3"/>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3"/>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3"/>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3"/>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3"/>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8" name="Google Shape;11378;p63"/>
          <p:cNvGrpSpPr/>
          <p:nvPr/>
        </p:nvGrpSpPr>
        <p:grpSpPr>
          <a:xfrm>
            <a:off x="8047661" y="1325637"/>
            <a:ext cx="278404" cy="355260"/>
            <a:chOff x="8047661" y="1501037"/>
            <a:chExt cx="278404" cy="355260"/>
          </a:xfrm>
        </p:grpSpPr>
        <p:sp>
          <p:nvSpPr>
            <p:cNvPr id="11379" name="Google Shape;11379;p63"/>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3"/>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3"/>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3"/>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3" name="Google Shape;11383;p63"/>
          <p:cNvGrpSpPr/>
          <p:nvPr/>
        </p:nvGrpSpPr>
        <p:grpSpPr>
          <a:xfrm>
            <a:off x="4903389" y="1324814"/>
            <a:ext cx="267854" cy="355735"/>
            <a:chOff x="4903389" y="1500214"/>
            <a:chExt cx="267854" cy="355735"/>
          </a:xfrm>
        </p:grpSpPr>
        <p:sp>
          <p:nvSpPr>
            <p:cNvPr id="11384" name="Google Shape;11384;p63"/>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3"/>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3"/>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3"/>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3"/>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9" name="Google Shape;11389;p63"/>
          <p:cNvGrpSpPr/>
          <p:nvPr/>
        </p:nvGrpSpPr>
        <p:grpSpPr>
          <a:xfrm>
            <a:off x="7613518" y="1325954"/>
            <a:ext cx="264433" cy="353074"/>
            <a:chOff x="7613518" y="1501354"/>
            <a:chExt cx="264433" cy="353074"/>
          </a:xfrm>
        </p:grpSpPr>
        <p:sp>
          <p:nvSpPr>
            <p:cNvPr id="11390" name="Google Shape;11390;p63"/>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3"/>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3"/>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3"/>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3"/>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3"/>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6" name="Google Shape;11396;p6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397" name="Google Shape;11397;p6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01" name="Shape 11401"/>
        <p:cNvGrpSpPr/>
        <p:nvPr/>
      </p:nvGrpSpPr>
      <p:grpSpPr>
        <a:xfrm>
          <a:off x="0" y="0"/>
          <a:ext cx="0" cy="0"/>
          <a:chOff x="0" y="0"/>
          <a:chExt cx="0" cy="0"/>
        </a:xfrm>
      </p:grpSpPr>
      <p:grpSp>
        <p:nvGrpSpPr>
          <p:cNvPr id="11402" name="Google Shape;11402;p64"/>
          <p:cNvGrpSpPr/>
          <p:nvPr/>
        </p:nvGrpSpPr>
        <p:grpSpPr>
          <a:xfrm>
            <a:off x="1757085" y="1325225"/>
            <a:ext cx="371069" cy="359396"/>
            <a:chOff x="1757085" y="1500675"/>
            <a:chExt cx="371069" cy="359396"/>
          </a:xfrm>
        </p:grpSpPr>
        <p:sp>
          <p:nvSpPr>
            <p:cNvPr id="11403" name="Google Shape;11403;p64"/>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4"/>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4"/>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4"/>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4"/>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4"/>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4"/>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4"/>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4"/>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4"/>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4"/>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4"/>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4"/>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4"/>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4"/>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4"/>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4"/>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2" name="Google Shape;11432;p64"/>
          <p:cNvGrpSpPr/>
          <p:nvPr/>
        </p:nvGrpSpPr>
        <p:grpSpPr>
          <a:xfrm>
            <a:off x="2774209" y="1779241"/>
            <a:ext cx="116693" cy="374186"/>
            <a:chOff x="2774209" y="1954691"/>
            <a:chExt cx="116693" cy="374186"/>
          </a:xfrm>
        </p:grpSpPr>
        <p:sp>
          <p:nvSpPr>
            <p:cNvPr id="11433" name="Google Shape;11433;p64"/>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4"/>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4"/>
          <p:cNvGrpSpPr/>
          <p:nvPr/>
        </p:nvGrpSpPr>
        <p:grpSpPr>
          <a:xfrm>
            <a:off x="4017435" y="1324462"/>
            <a:ext cx="315092" cy="359397"/>
            <a:chOff x="4017435" y="1499912"/>
            <a:chExt cx="315092" cy="359397"/>
          </a:xfrm>
        </p:grpSpPr>
        <p:sp>
          <p:nvSpPr>
            <p:cNvPr id="11436" name="Google Shape;11436;p64"/>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4"/>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64"/>
          <p:cNvGrpSpPr/>
          <p:nvPr/>
        </p:nvGrpSpPr>
        <p:grpSpPr>
          <a:xfrm>
            <a:off x="3963652" y="1824309"/>
            <a:ext cx="374154" cy="284050"/>
            <a:chOff x="3963652" y="1999759"/>
            <a:chExt cx="374154" cy="284050"/>
          </a:xfrm>
        </p:grpSpPr>
        <p:sp>
          <p:nvSpPr>
            <p:cNvPr id="11439" name="Google Shape;11439;p64"/>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4"/>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4"/>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2" name="Google Shape;11442;p64"/>
          <p:cNvGrpSpPr/>
          <p:nvPr/>
        </p:nvGrpSpPr>
        <p:grpSpPr>
          <a:xfrm>
            <a:off x="1777536" y="1839416"/>
            <a:ext cx="376444" cy="253772"/>
            <a:chOff x="1777536" y="2014866"/>
            <a:chExt cx="376444" cy="253772"/>
          </a:xfrm>
        </p:grpSpPr>
        <p:sp>
          <p:nvSpPr>
            <p:cNvPr id="11443" name="Google Shape;11443;p64"/>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4"/>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4"/>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4"/>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4"/>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64"/>
          <p:cNvGrpSpPr/>
          <p:nvPr/>
        </p:nvGrpSpPr>
        <p:grpSpPr>
          <a:xfrm>
            <a:off x="1309875" y="1881876"/>
            <a:ext cx="374154" cy="169680"/>
            <a:chOff x="1309875" y="2057326"/>
            <a:chExt cx="374154" cy="169680"/>
          </a:xfrm>
        </p:grpSpPr>
        <p:sp>
          <p:nvSpPr>
            <p:cNvPr id="11449" name="Google Shape;11449;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4"/>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4"/>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4"/>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4"/>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4"/>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4"/>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0" name="Google Shape;11460;p64"/>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1" name="Google Shape;11461;p64"/>
          <p:cNvGrpSpPr/>
          <p:nvPr/>
        </p:nvGrpSpPr>
        <p:grpSpPr>
          <a:xfrm>
            <a:off x="2347450" y="1779114"/>
            <a:ext cx="113639" cy="373168"/>
            <a:chOff x="2347450" y="1954564"/>
            <a:chExt cx="113639" cy="373168"/>
          </a:xfrm>
        </p:grpSpPr>
        <p:sp>
          <p:nvSpPr>
            <p:cNvPr id="11462" name="Google Shape;11462;p64"/>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4"/>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4" name="Google Shape;11464;p64"/>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65" name="Google Shape;11465;p64"/>
          <p:cNvGrpSpPr/>
          <p:nvPr/>
        </p:nvGrpSpPr>
        <p:grpSpPr>
          <a:xfrm>
            <a:off x="3110102" y="1324430"/>
            <a:ext cx="330613" cy="358379"/>
            <a:chOff x="3110102" y="1499880"/>
            <a:chExt cx="330613" cy="358379"/>
          </a:xfrm>
        </p:grpSpPr>
        <p:sp>
          <p:nvSpPr>
            <p:cNvPr id="11466" name="Google Shape;11466;p64"/>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4"/>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4"/>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4"/>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4"/>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4"/>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4"/>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3" name="Google Shape;11473;p64"/>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4" name="Google Shape;11474;p64"/>
          <p:cNvGrpSpPr/>
          <p:nvPr/>
        </p:nvGrpSpPr>
        <p:grpSpPr>
          <a:xfrm>
            <a:off x="3485575" y="1824309"/>
            <a:ext cx="373772" cy="284050"/>
            <a:chOff x="3531200" y="1999759"/>
            <a:chExt cx="373772" cy="284050"/>
          </a:xfrm>
        </p:grpSpPr>
        <p:sp>
          <p:nvSpPr>
            <p:cNvPr id="11475" name="Google Shape;11475;p64"/>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4"/>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4"/>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4"/>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64"/>
          <p:cNvGrpSpPr/>
          <p:nvPr/>
        </p:nvGrpSpPr>
        <p:grpSpPr>
          <a:xfrm>
            <a:off x="2667058" y="1324843"/>
            <a:ext cx="330231" cy="359015"/>
            <a:chOff x="2667058" y="1500293"/>
            <a:chExt cx="330231" cy="359015"/>
          </a:xfrm>
        </p:grpSpPr>
        <p:sp>
          <p:nvSpPr>
            <p:cNvPr id="11480" name="Google Shape;11480;p64"/>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4"/>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4"/>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4"/>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4"/>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4"/>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4"/>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4"/>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4"/>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4"/>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4"/>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4"/>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8" name="Google Shape;11498;p64"/>
          <p:cNvGrpSpPr/>
          <p:nvPr/>
        </p:nvGrpSpPr>
        <p:grpSpPr>
          <a:xfrm>
            <a:off x="3567553" y="1324462"/>
            <a:ext cx="320022" cy="359778"/>
            <a:chOff x="3567553" y="1499912"/>
            <a:chExt cx="320022" cy="359778"/>
          </a:xfrm>
        </p:grpSpPr>
        <p:sp>
          <p:nvSpPr>
            <p:cNvPr id="11499" name="Google Shape;11499;p64"/>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4"/>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4"/>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4"/>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64"/>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4"/>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5" name="Google Shape;11505;p64"/>
          <p:cNvGrpSpPr/>
          <p:nvPr/>
        </p:nvGrpSpPr>
        <p:grpSpPr>
          <a:xfrm>
            <a:off x="1309875" y="1324462"/>
            <a:ext cx="359015" cy="358633"/>
            <a:chOff x="1309875" y="1499912"/>
            <a:chExt cx="359015" cy="358633"/>
          </a:xfrm>
        </p:grpSpPr>
        <p:sp>
          <p:nvSpPr>
            <p:cNvPr id="11506" name="Google Shape;11506;p64"/>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4"/>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4"/>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4"/>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4"/>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4"/>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4"/>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64"/>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4"/>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5" name="Google Shape;11515;p64"/>
          <p:cNvGrpSpPr/>
          <p:nvPr/>
        </p:nvGrpSpPr>
        <p:grpSpPr>
          <a:xfrm>
            <a:off x="2219466" y="1324843"/>
            <a:ext cx="330613" cy="359015"/>
            <a:chOff x="2219466" y="1500293"/>
            <a:chExt cx="330613" cy="359015"/>
          </a:xfrm>
        </p:grpSpPr>
        <p:sp>
          <p:nvSpPr>
            <p:cNvPr id="11516" name="Google Shape;11516;p64"/>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4"/>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64"/>
          <p:cNvGrpSpPr/>
          <p:nvPr/>
        </p:nvGrpSpPr>
        <p:grpSpPr>
          <a:xfrm>
            <a:off x="5343544" y="1333908"/>
            <a:ext cx="244676" cy="351095"/>
            <a:chOff x="5343544" y="1509358"/>
            <a:chExt cx="244676" cy="351095"/>
          </a:xfrm>
        </p:grpSpPr>
        <p:sp>
          <p:nvSpPr>
            <p:cNvPr id="11519" name="Google Shape;11519;p64"/>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4"/>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4"/>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2" name="Google Shape;11522;p64"/>
          <p:cNvGrpSpPr/>
          <p:nvPr/>
        </p:nvGrpSpPr>
        <p:grpSpPr>
          <a:xfrm>
            <a:off x="4882340" y="1333908"/>
            <a:ext cx="246171" cy="351095"/>
            <a:chOff x="4882340" y="1509358"/>
            <a:chExt cx="246171" cy="351095"/>
          </a:xfrm>
        </p:grpSpPr>
        <p:sp>
          <p:nvSpPr>
            <p:cNvPr id="11523" name="Google Shape;11523;p64"/>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4"/>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4"/>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4"/>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4"/>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64"/>
          <p:cNvGrpSpPr/>
          <p:nvPr/>
        </p:nvGrpSpPr>
        <p:grpSpPr>
          <a:xfrm>
            <a:off x="6273204" y="1333558"/>
            <a:ext cx="236343" cy="351445"/>
            <a:chOff x="6273204" y="1509008"/>
            <a:chExt cx="236343" cy="351445"/>
          </a:xfrm>
        </p:grpSpPr>
        <p:sp>
          <p:nvSpPr>
            <p:cNvPr id="11529" name="Google Shape;11529;p64"/>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4"/>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1" name="Google Shape;11531;p64"/>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2" name="Google Shape;11532;p64"/>
          <p:cNvGrpSpPr/>
          <p:nvPr/>
        </p:nvGrpSpPr>
        <p:grpSpPr>
          <a:xfrm>
            <a:off x="7219530" y="1332794"/>
            <a:ext cx="191625" cy="352209"/>
            <a:chOff x="7219530" y="1508244"/>
            <a:chExt cx="191625" cy="352209"/>
          </a:xfrm>
        </p:grpSpPr>
        <p:sp>
          <p:nvSpPr>
            <p:cNvPr id="11533" name="Google Shape;11533;p64"/>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4"/>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5" name="Google Shape;11535;p64"/>
          <p:cNvGrpSpPr/>
          <p:nvPr/>
        </p:nvGrpSpPr>
        <p:grpSpPr>
          <a:xfrm>
            <a:off x="7699309" y="1333176"/>
            <a:ext cx="154922" cy="351827"/>
            <a:chOff x="7699309" y="1508626"/>
            <a:chExt cx="154922" cy="351827"/>
          </a:xfrm>
        </p:grpSpPr>
        <p:sp>
          <p:nvSpPr>
            <p:cNvPr id="11536" name="Google Shape;11536;p64"/>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4"/>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4"/>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4"/>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4"/>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4"/>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4"/>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3" name="Google Shape;11543;p64"/>
          <p:cNvGrpSpPr/>
          <p:nvPr/>
        </p:nvGrpSpPr>
        <p:grpSpPr>
          <a:xfrm>
            <a:off x="8161690" y="1333558"/>
            <a:ext cx="153396" cy="351064"/>
            <a:chOff x="8161690" y="1509008"/>
            <a:chExt cx="153396" cy="351064"/>
          </a:xfrm>
        </p:grpSpPr>
        <p:sp>
          <p:nvSpPr>
            <p:cNvPr id="11544" name="Google Shape;11544;p64"/>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4"/>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4"/>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4"/>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64"/>
          <p:cNvGrpSpPr/>
          <p:nvPr/>
        </p:nvGrpSpPr>
        <p:grpSpPr>
          <a:xfrm>
            <a:off x="6746940" y="1333431"/>
            <a:ext cx="213221" cy="352304"/>
            <a:chOff x="6746940" y="1508881"/>
            <a:chExt cx="213221" cy="352304"/>
          </a:xfrm>
        </p:grpSpPr>
        <p:sp>
          <p:nvSpPr>
            <p:cNvPr id="11549" name="Google Shape;11549;p64"/>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4"/>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4"/>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4"/>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3" name="Google Shape;11553;p64"/>
          <p:cNvGrpSpPr/>
          <p:nvPr/>
        </p:nvGrpSpPr>
        <p:grpSpPr>
          <a:xfrm>
            <a:off x="5770336" y="1832165"/>
            <a:ext cx="350682" cy="292097"/>
            <a:chOff x="5770336" y="2007615"/>
            <a:chExt cx="350682" cy="292097"/>
          </a:xfrm>
        </p:grpSpPr>
        <p:sp>
          <p:nvSpPr>
            <p:cNvPr id="11554" name="Google Shape;11554;p64"/>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4"/>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4"/>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4"/>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8" name="Google Shape;11558;p64"/>
          <p:cNvGrpSpPr/>
          <p:nvPr/>
        </p:nvGrpSpPr>
        <p:grpSpPr>
          <a:xfrm>
            <a:off x="5326878" y="1804908"/>
            <a:ext cx="350332" cy="346229"/>
            <a:chOff x="5326878" y="1980358"/>
            <a:chExt cx="350332" cy="346229"/>
          </a:xfrm>
        </p:grpSpPr>
        <p:sp>
          <p:nvSpPr>
            <p:cNvPr id="11559" name="Google Shape;11559;p64"/>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4"/>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4"/>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4"/>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3" name="Google Shape;11563;p64"/>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64" name="Google Shape;11564;p64"/>
          <p:cNvGrpSpPr/>
          <p:nvPr/>
        </p:nvGrpSpPr>
        <p:grpSpPr>
          <a:xfrm>
            <a:off x="4883835" y="1817121"/>
            <a:ext cx="350300" cy="323043"/>
            <a:chOff x="4883835" y="1992571"/>
            <a:chExt cx="350300" cy="323043"/>
          </a:xfrm>
        </p:grpSpPr>
        <p:sp>
          <p:nvSpPr>
            <p:cNvPr id="11565" name="Google Shape;11565;p64"/>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4"/>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4"/>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4"/>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4"/>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4"/>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1" name="Google Shape;11571;p64"/>
          <p:cNvGrpSpPr/>
          <p:nvPr/>
        </p:nvGrpSpPr>
        <p:grpSpPr>
          <a:xfrm>
            <a:off x="7548967" y="1803477"/>
            <a:ext cx="333285" cy="349950"/>
            <a:chOff x="7548967" y="1978927"/>
            <a:chExt cx="333285" cy="349950"/>
          </a:xfrm>
        </p:grpSpPr>
        <p:sp>
          <p:nvSpPr>
            <p:cNvPr id="11572" name="Google Shape;11572;p64"/>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4"/>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4"/>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4"/>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4"/>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4"/>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4"/>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9" name="Google Shape;11579;p64"/>
          <p:cNvGrpSpPr/>
          <p:nvPr/>
        </p:nvGrpSpPr>
        <p:grpSpPr>
          <a:xfrm>
            <a:off x="6214142" y="1803477"/>
            <a:ext cx="346515" cy="350300"/>
            <a:chOff x="6214142" y="1978927"/>
            <a:chExt cx="346515" cy="350300"/>
          </a:xfrm>
        </p:grpSpPr>
        <p:sp>
          <p:nvSpPr>
            <p:cNvPr id="11580" name="Google Shape;11580;p64"/>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4"/>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2" name="Google Shape;11582;p64"/>
          <p:cNvGrpSpPr/>
          <p:nvPr/>
        </p:nvGrpSpPr>
        <p:grpSpPr>
          <a:xfrm>
            <a:off x="7105923" y="1803095"/>
            <a:ext cx="333285" cy="350682"/>
            <a:chOff x="7105923" y="1978545"/>
            <a:chExt cx="333285" cy="350682"/>
          </a:xfrm>
        </p:grpSpPr>
        <p:sp>
          <p:nvSpPr>
            <p:cNvPr id="11583" name="Google Shape;11583;p64"/>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4"/>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4"/>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4"/>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4"/>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4"/>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4"/>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0" name="Google Shape;11590;p64"/>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4"/>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2" name="Google Shape;11592;p64"/>
          <p:cNvGrpSpPr/>
          <p:nvPr/>
        </p:nvGrpSpPr>
        <p:grpSpPr>
          <a:xfrm>
            <a:off x="3616406" y="2246902"/>
            <a:ext cx="203393" cy="351827"/>
            <a:chOff x="3616406" y="2422352"/>
            <a:chExt cx="203393" cy="351827"/>
          </a:xfrm>
        </p:grpSpPr>
        <p:sp>
          <p:nvSpPr>
            <p:cNvPr id="11593" name="Google Shape;11593;p64"/>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4"/>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5" name="Google Shape;11595;p64"/>
          <p:cNvGrpSpPr/>
          <p:nvPr/>
        </p:nvGrpSpPr>
        <p:grpSpPr>
          <a:xfrm>
            <a:off x="878187" y="2246520"/>
            <a:ext cx="272696" cy="351827"/>
            <a:chOff x="913012" y="2421970"/>
            <a:chExt cx="272696" cy="351827"/>
          </a:xfrm>
        </p:grpSpPr>
        <p:sp>
          <p:nvSpPr>
            <p:cNvPr id="11596" name="Google Shape;11596;p64"/>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4"/>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4"/>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4"/>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64"/>
          <p:cNvGrpSpPr/>
          <p:nvPr/>
        </p:nvGrpSpPr>
        <p:grpSpPr>
          <a:xfrm>
            <a:off x="2274743" y="2246902"/>
            <a:ext cx="255649" cy="351445"/>
            <a:chOff x="2274743" y="2422352"/>
            <a:chExt cx="255649" cy="351445"/>
          </a:xfrm>
        </p:grpSpPr>
        <p:sp>
          <p:nvSpPr>
            <p:cNvPr id="11601" name="Google Shape;11601;p64"/>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4"/>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4"/>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4" name="Google Shape;11604;p64"/>
          <p:cNvGrpSpPr/>
          <p:nvPr/>
        </p:nvGrpSpPr>
        <p:grpSpPr>
          <a:xfrm>
            <a:off x="2708723" y="2245789"/>
            <a:ext cx="246552" cy="352558"/>
            <a:chOff x="2708723" y="2421239"/>
            <a:chExt cx="246552" cy="352558"/>
          </a:xfrm>
        </p:grpSpPr>
        <p:sp>
          <p:nvSpPr>
            <p:cNvPr id="11605" name="Google Shape;11605;p64"/>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4"/>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64"/>
          <p:cNvGrpSpPr/>
          <p:nvPr/>
        </p:nvGrpSpPr>
        <p:grpSpPr>
          <a:xfrm>
            <a:off x="1835485" y="2246902"/>
            <a:ext cx="259433" cy="350714"/>
            <a:chOff x="1835485" y="2422352"/>
            <a:chExt cx="259433" cy="350714"/>
          </a:xfrm>
        </p:grpSpPr>
        <p:sp>
          <p:nvSpPr>
            <p:cNvPr id="11608" name="Google Shape;11608;p64"/>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4"/>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4"/>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4"/>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4"/>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4"/>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4"/>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5" name="Google Shape;11615;p64"/>
          <p:cNvGrpSpPr/>
          <p:nvPr/>
        </p:nvGrpSpPr>
        <p:grpSpPr>
          <a:xfrm>
            <a:off x="3150240" y="2246902"/>
            <a:ext cx="212489" cy="351445"/>
            <a:chOff x="3150240" y="2422352"/>
            <a:chExt cx="212489" cy="351445"/>
          </a:xfrm>
        </p:grpSpPr>
        <p:sp>
          <p:nvSpPr>
            <p:cNvPr id="11616" name="Google Shape;11616;p64"/>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4"/>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64"/>
          <p:cNvGrpSpPr/>
          <p:nvPr/>
        </p:nvGrpSpPr>
        <p:grpSpPr>
          <a:xfrm>
            <a:off x="1367060" y="2246679"/>
            <a:ext cx="269261" cy="352050"/>
            <a:chOff x="1367060" y="2422129"/>
            <a:chExt cx="269261" cy="352050"/>
          </a:xfrm>
        </p:grpSpPr>
        <p:sp>
          <p:nvSpPr>
            <p:cNvPr id="11619" name="Google Shape;11619;p64"/>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4"/>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4"/>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4"/>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4"/>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4"/>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4"/>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4"/>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4"/>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4"/>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4"/>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4"/>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4"/>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4"/>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33" name="Google Shape;11633;p64"/>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34" name="Google Shape;11634;p64"/>
          <p:cNvGrpSpPr/>
          <p:nvPr/>
        </p:nvGrpSpPr>
        <p:grpSpPr>
          <a:xfrm>
            <a:off x="4882690" y="2249955"/>
            <a:ext cx="274573" cy="350682"/>
            <a:chOff x="4882690" y="2425405"/>
            <a:chExt cx="274573" cy="350682"/>
          </a:xfrm>
        </p:grpSpPr>
        <p:sp>
          <p:nvSpPr>
            <p:cNvPr id="11635" name="Google Shape;11635;p64"/>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4"/>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64"/>
          <p:cNvGrpSpPr/>
          <p:nvPr/>
        </p:nvGrpSpPr>
        <p:grpSpPr>
          <a:xfrm>
            <a:off x="6627639" y="2268434"/>
            <a:ext cx="355993" cy="313247"/>
            <a:chOff x="6627639" y="2443884"/>
            <a:chExt cx="355993" cy="313247"/>
          </a:xfrm>
        </p:grpSpPr>
        <p:sp>
          <p:nvSpPr>
            <p:cNvPr id="11638" name="Google Shape;11638;p64"/>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4"/>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4"/>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1" name="Google Shape;11641;p64"/>
          <p:cNvGrpSpPr/>
          <p:nvPr/>
        </p:nvGrpSpPr>
        <p:grpSpPr>
          <a:xfrm>
            <a:off x="6183451" y="2286690"/>
            <a:ext cx="351445" cy="277976"/>
            <a:chOff x="6183451" y="2462140"/>
            <a:chExt cx="351445" cy="277976"/>
          </a:xfrm>
        </p:grpSpPr>
        <p:sp>
          <p:nvSpPr>
            <p:cNvPr id="11642" name="Google Shape;11642;p64"/>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4"/>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4"/>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4"/>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4"/>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4"/>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4"/>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9" name="Google Shape;11649;p64"/>
          <p:cNvGrpSpPr/>
          <p:nvPr/>
        </p:nvGrpSpPr>
        <p:grpSpPr>
          <a:xfrm>
            <a:off x="5735477" y="2254408"/>
            <a:ext cx="353354" cy="341299"/>
            <a:chOff x="5735477" y="2429858"/>
            <a:chExt cx="353354" cy="341299"/>
          </a:xfrm>
        </p:grpSpPr>
        <p:sp>
          <p:nvSpPr>
            <p:cNvPr id="11650" name="Google Shape;11650;p64"/>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4"/>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4"/>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4"/>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4"/>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4"/>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6" name="Google Shape;11656;p64"/>
          <p:cNvGrpSpPr/>
          <p:nvPr/>
        </p:nvGrpSpPr>
        <p:grpSpPr>
          <a:xfrm>
            <a:off x="5243735" y="2271523"/>
            <a:ext cx="405255" cy="275499"/>
            <a:chOff x="5283337" y="2478774"/>
            <a:chExt cx="358633" cy="243913"/>
          </a:xfrm>
        </p:grpSpPr>
        <p:sp>
          <p:nvSpPr>
            <p:cNvPr id="11657" name="Google Shape;11657;p64"/>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4"/>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4"/>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4"/>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4"/>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4"/>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4"/>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4"/>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4"/>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4"/>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4"/>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4"/>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4"/>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4"/>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4"/>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4"/>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4"/>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4" name="Google Shape;11674;p64"/>
          <p:cNvGrpSpPr/>
          <p:nvPr/>
        </p:nvGrpSpPr>
        <p:grpSpPr>
          <a:xfrm>
            <a:off x="7964753" y="2295373"/>
            <a:ext cx="362068" cy="258670"/>
            <a:chOff x="7964753" y="2470823"/>
            <a:chExt cx="362068" cy="258670"/>
          </a:xfrm>
        </p:grpSpPr>
        <p:sp>
          <p:nvSpPr>
            <p:cNvPr id="11675" name="Google Shape;11675;p64"/>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4"/>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4"/>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4"/>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4"/>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4"/>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4"/>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4"/>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4"/>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4" name="Google Shape;11684;p64"/>
          <p:cNvGrpSpPr/>
          <p:nvPr/>
        </p:nvGrpSpPr>
        <p:grpSpPr>
          <a:xfrm>
            <a:off x="7524349" y="2280997"/>
            <a:ext cx="350332" cy="288948"/>
            <a:chOff x="7524349" y="2456447"/>
            <a:chExt cx="350332" cy="288948"/>
          </a:xfrm>
        </p:grpSpPr>
        <p:sp>
          <p:nvSpPr>
            <p:cNvPr id="11685" name="Google Shape;11685;p64"/>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4"/>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4"/>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4"/>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4"/>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64"/>
          <p:cNvGrpSpPr/>
          <p:nvPr/>
        </p:nvGrpSpPr>
        <p:grpSpPr>
          <a:xfrm>
            <a:off x="3972749" y="2719143"/>
            <a:ext cx="355230" cy="356725"/>
            <a:chOff x="3972749" y="2894211"/>
            <a:chExt cx="355230" cy="356725"/>
          </a:xfrm>
        </p:grpSpPr>
        <p:sp>
          <p:nvSpPr>
            <p:cNvPr id="11691" name="Google Shape;11691;p64"/>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4"/>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4"/>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4"/>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4"/>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64"/>
          <p:cNvGrpSpPr/>
          <p:nvPr/>
        </p:nvGrpSpPr>
        <p:grpSpPr>
          <a:xfrm>
            <a:off x="3527797" y="2743553"/>
            <a:ext cx="355993" cy="307904"/>
            <a:chOff x="3527797" y="2918796"/>
            <a:chExt cx="355993" cy="307904"/>
          </a:xfrm>
        </p:grpSpPr>
        <p:sp>
          <p:nvSpPr>
            <p:cNvPr id="11697" name="Google Shape;11697;p64"/>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4"/>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4"/>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4"/>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4"/>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4"/>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4"/>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4"/>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4"/>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4"/>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7" name="Google Shape;11707;p64"/>
          <p:cNvGrpSpPr/>
          <p:nvPr/>
        </p:nvGrpSpPr>
        <p:grpSpPr>
          <a:xfrm>
            <a:off x="3082845" y="2746336"/>
            <a:ext cx="356375" cy="302338"/>
            <a:chOff x="3082845" y="2920959"/>
            <a:chExt cx="356375" cy="302338"/>
          </a:xfrm>
        </p:grpSpPr>
        <p:sp>
          <p:nvSpPr>
            <p:cNvPr id="11708" name="Google Shape;11708;p64"/>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4"/>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0" name="Google Shape;11710;p64"/>
          <p:cNvGrpSpPr/>
          <p:nvPr/>
        </p:nvGrpSpPr>
        <p:grpSpPr>
          <a:xfrm>
            <a:off x="2639038" y="2719699"/>
            <a:ext cx="355612" cy="355612"/>
            <a:chOff x="2639038" y="2894942"/>
            <a:chExt cx="355612" cy="355612"/>
          </a:xfrm>
        </p:grpSpPr>
        <p:sp>
          <p:nvSpPr>
            <p:cNvPr id="11711" name="Google Shape;11711;p64"/>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4"/>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3" name="Google Shape;11713;p64"/>
          <p:cNvGrpSpPr/>
          <p:nvPr/>
        </p:nvGrpSpPr>
        <p:grpSpPr>
          <a:xfrm>
            <a:off x="2194468" y="2763622"/>
            <a:ext cx="355993" cy="267766"/>
            <a:chOff x="2194468" y="2938865"/>
            <a:chExt cx="355993" cy="267766"/>
          </a:xfrm>
        </p:grpSpPr>
        <p:sp>
          <p:nvSpPr>
            <p:cNvPr id="11714" name="Google Shape;11714;p64"/>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4"/>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4"/>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4"/>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4"/>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4"/>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4"/>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4"/>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4"/>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4"/>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4"/>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4"/>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4"/>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4"/>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4"/>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4"/>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4"/>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4"/>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4"/>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4"/>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4" name="Google Shape;11734;p64"/>
          <p:cNvGrpSpPr/>
          <p:nvPr/>
        </p:nvGrpSpPr>
        <p:grpSpPr>
          <a:xfrm>
            <a:off x="1749897" y="2719699"/>
            <a:ext cx="355993" cy="355612"/>
            <a:chOff x="1749897" y="2894561"/>
            <a:chExt cx="355993" cy="355612"/>
          </a:xfrm>
        </p:grpSpPr>
        <p:sp>
          <p:nvSpPr>
            <p:cNvPr id="11735" name="Google Shape;11735;p64"/>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4"/>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4"/>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4"/>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4"/>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4"/>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4"/>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4"/>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4"/>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4"/>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4"/>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6" name="Google Shape;11746;p64"/>
          <p:cNvGrpSpPr/>
          <p:nvPr/>
        </p:nvGrpSpPr>
        <p:grpSpPr>
          <a:xfrm>
            <a:off x="1305327" y="2718761"/>
            <a:ext cx="357520" cy="357488"/>
            <a:chOff x="1305327" y="2894211"/>
            <a:chExt cx="357520" cy="357488"/>
          </a:xfrm>
        </p:grpSpPr>
        <p:sp>
          <p:nvSpPr>
            <p:cNvPr id="11747" name="Google Shape;11747;p64"/>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4"/>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4"/>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4"/>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4"/>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2" name="Google Shape;11752;p64"/>
          <p:cNvGrpSpPr/>
          <p:nvPr/>
        </p:nvGrpSpPr>
        <p:grpSpPr>
          <a:xfrm>
            <a:off x="853950" y="2720860"/>
            <a:ext cx="364104" cy="353290"/>
            <a:chOff x="853950" y="2894720"/>
            <a:chExt cx="364104" cy="353290"/>
          </a:xfrm>
        </p:grpSpPr>
        <p:sp>
          <p:nvSpPr>
            <p:cNvPr id="11753" name="Google Shape;11753;p64"/>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4"/>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4"/>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4"/>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4"/>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4"/>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4"/>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0" name="Google Shape;11760;p64"/>
          <p:cNvGrpSpPr/>
          <p:nvPr/>
        </p:nvGrpSpPr>
        <p:grpSpPr>
          <a:xfrm>
            <a:off x="7066548" y="2737144"/>
            <a:ext cx="352209" cy="334938"/>
            <a:chOff x="7066548" y="2912594"/>
            <a:chExt cx="352209" cy="334938"/>
          </a:xfrm>
        </p:grpSpPr>
        <p:sp>
          <p:nvSpPr>
            <p:cNvPr id="11761" name="Google Shape;11761;p64"/>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4"/>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4"/>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4"/>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4"/>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4"/>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67" name="Google Shape;11767;p64"/>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4"/>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69" name="Google Shape;11769;p64"/>
          <p:cNvGrpSpPr/>
          <p:nvPr/>
        </p:nvGrpSpPr>
        <p:grpSpPr>
          <a:xfrm>
            <a:off x="7541397" y="2729352"/>
            <a:ext cx="318495" cy="352209"/>
            <a:chOff x="7541397" y="2904802"/>
            <a:chExt cx="318495" cy="352209"/>
          </a:xfrm>
        </p:grpSpPr>
        <p:sp>
          <p:nvSpPr>
            <p:cNvPr id="11770" name="Google Shape;11770;p64"/>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4"/>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2" name="Google Shape;11772;p64"/>
          <p:cNvGrpSpPr/>
          <p:nvPr/>
        </p:nvGrpSpPr>
        <p:grpSpPr>
          <a:xfrm>
            <a:off x="8003015" y="2728589"/>
            <a:ext cx="306759" cy="351445"/>
            <a:chOff x="8003015" y="2904039"/>
            <a:chExt cx="306759" cy="351445"/>
          </a:xfrm>
        </p:grpSpPr>
        <p:sp>
          <p:nvSpPr>
            <p:cNvPr id="11773" name="Google Shape;11773;p64"/>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4"/>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4"/>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4"/>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4"/>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4"/>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64"/>
          <p:cNvGrpSpPr/>
          <p:nvPr/>
        </p:nvGrpSpPr>
        <p:grpSpPr>
          <a:xfrm>
            <a:off x="5687770" y="2710046"/>
            <a:ext cx="369638" cy="369606"/>
            <a:chOff x="5687770" y="2885496"/>
            <a:chExt cx="369638" cy="369606"/>
          </a:xfrm>
        </p:grpSpPr>
        <p:sp>
          <p:nvSpPr>
            <p:cNvPr id="11780" name="Google Shape;11780;p64"/>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4"/>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4"/>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4"/>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4"/>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4"/>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4"/>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4"/>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4"/>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4"/>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0" name="Google Shape;11790;p64"/>
          <p:cNvGrpSpPr/>
          <p:nvPr/>
        </p:nvGrpSpPr>
        <p:grpSpPr>
          <a:xfrm>
            <a:off x="4881958" y="2729352"/>
            <a:ext cx="156417" cy="349537"/>
            <a:chOff x="4881958" y="2904802"/>
            <a:chExt cx="156417" cy="349537"/>
          </a:xfrm>
        </p:grpSpPr>
        <p:sp>
          <p:nvSpPr>
            <p:cNvPr id="11791" name="Google Shape;11791;p64"/>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4"/>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4"/>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4"/>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4"/>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4"/>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4"/>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8" name="Google Shape;11798;p64"/>
          <p:cNvGrpSpPr/>
          <p:nvPr/>
        </p:nvGrpSpPr>
        <p:grpSpPr>
          <a:xfrm>
            <a:off x="5230318" y="2711064"/>
            <a:ext cx="371133" cy="367443"/>
            <a:chOff x="5230318" y="2886514"/>
            <a:chExt cx="371133" cy="367443"/>
          </a:xfrm>
        </p:grpSpPr>
        <p:sp>
          <p:nvSpPr>
            <p:cNvPr id="11799" name="Google Shape;11799;p64"/>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4"/>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4"/>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4"/>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4"/>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4"/>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4"/>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4"/>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4"/>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8" name="Google Shape;11808;p64"/>
          <p:cNvGrpSpPr/>
          <p:nvPr/>
        </p:nvGrpSpPr>
        <p:grpSpPr>
          <a:xfrm>
            <a:off x="5748358" y="3259128"/>
            <a:ext cx="352590" cy="182561"/>
            <a:chOff x="5748358" y="3434578"/>
            <a:chExt cx="352590" cy="182561"/>
          </a:xfrm>
        </p:grpSpPr>
        <p:sp>
          <p:nvSpPr>
            <p:cNvPr id="11809" name="Google Shape;11809;p64"/>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4"/>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4"/>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4"/>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4"/>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4"/>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5" name="Google Shape;11815;p64"/>
          <p:cNvGrpSpPr/>
          <p:nvPr/>
        </p:nvGrpSpPr>
        <p:grpSpPr>
          <a:xfrm>
            <a:off x="862283" y="4099321"/>
            <a:ext cx="341204" cy="359301"/>
            <a:chOff x="862283" y="4274771"/>
            <a:chExt cx="341204" cy="359301"/>
          </a:xfrm>
        </p:grpSpPr>
        <p:sp>
          <p:nvSpPr>
            <p:cNvPr id="11816" name="Google Shape;11816;p64"/>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4"/>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4"/>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64"/>
          <p:cNvGrpSpPr/>
          <p:nvPr/>
        </p:nvGrpSpPr>
        <p:grpSpPr>
          <a:xfrm>
            <a:off x="1396957" y="4111915"/>
            <a:ext cx="301861" cy="332871"/>
            <a:chOff x="1396957" y="4287365"/>
            <a:chExt cx="301861" cy="332871"/>
          </a:xfrm>
        </p:grpSpPr>
        <p:sp>
          <p:nvSpPr>
            <p:cNvPr id="11820" name="Google Shape;11820;p64"/>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4"/>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4"/>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4"/>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4"/>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4"/>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4"/>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4"/>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4"/>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4"/>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4"/>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4"/>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4"/>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4"/>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4"/>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64"/>
          <p:cNvGrpSpPr/>
          <p:nvPr/>
        </p:nvGrpSpPr>
        <p:grpSpPr>
          <a:xfrm>
            <a:off x="1865381" y="4102056"/>
            <a:ext cx="396131" cy="355612"/>
            <a:chOff x="1865381" y="4277506"/>
            <a:chExt cx="396131" cy="355612"/>
          </a:xfrm>
        </p:grpSpPr>
        <p:sp>
          <p:nvSpPr>
            <p:cNvPr id="11836" name="Google Shape;11836;p64"/>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4"/>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4"/>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4"/>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4"/>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4"/>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2" name="Google Shape;11842;p64"/>
          <p:cNvGrpSpPr/>
          <p:nvPr/>
        </p:nvGrpSpPr>
        <p:grpSpPr>
          <a:xfrm>
            <a:off x="2411823" y="4128549"/>
            <a:ext cx="334398" cy="299953"/>
            <a:chOff x="2411823" y="4303999"/>
            <a:chExt cx="334398" cy="299953"/>
          </a:xfrm>
        </p:grpSpPr>
        <p:sp>
          <p:nvSpPr>
            <p:cNvPr id="11843" name="Google Shape;11843;p64"/>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4"/>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4"/>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4"/>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4"/>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4"/>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4"/>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0" name="Google Shape;11850;p64"/>
          <p:cNvGrpSpPr/>
          <p:nvPr/>
        </p:nvGrpSpPr>
        <p:grpSpPr>
          <a:xfrm>
            <a:off x="2903337" y="4103582"/>
            <a:ext cx="382519" cy="350682"/>
            <a:chOff x="2903337" y="4279032"/>
            <a:chExt cx="382519" cy="350682"/>
          </a:xfrm>
        </p:grpSpPr>
        <p:sp>
          <p:nvSpPr>
            <p:cNvPr id="11851" name="Google Shape;11851;p64"/>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4"/>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4"/>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4"/>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4"/>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4"/>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4"/>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4"/>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4"/>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4"/>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4"/>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4"/>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4"/>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4"/>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4"/>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64"/>
          <p:cNvGrpSpPr/>
          <p:nvPr/>
        </p:nvGrpSpPr>
        <p:grpSpPr>
          <a:xfrm>
            <a:off x="3933342" y="4140317"/>
            <a:ext cx="383632" cy="276449"/>
            <a:chOff x="3933342" y="4315767"/>
            <a:chExt cx="383632" cy="276449"/>
          </a:xfrm>
        </p:grpSpPr>
        <p:sp>
          <p:nvSpPr>
            <p:cNvPr id="11867" name="Google Shape;11867;p64"/>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4"/>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4"/>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4"/>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4"/>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4"/>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4"/>
          <p:cNvGrpSpPr/>
          <p:nvPr/>
        </p:nvGrpSpPr>
        <p:grpSpPr>
          <a:xfrm>
            <a:off x="3441065" y="4127055"/>
            <a:ext cx="337069" cy="302593"/>
            <a:chOff x="3441065" y="4302505"/>
            <a:chExt cx="337069" cy="302593"/>
          </a:xfrm>
        </p:grpSpPr>
        <p:sp>
          <p:nvSpPr>
            <p:cNvPr id="11874" name="Google Shape;11874;p64"/>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4"/>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4"/>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4"/>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4"/>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4"/>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4"/>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4"/>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4"/>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4"/>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4"/>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4"/>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4"/>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7" name="Google Shape;11887;p64"/>
          <p:cNvGrpSpPr/>
          <p:nvPr/>
        </p:nvGrpSpPr>
        <p:grpSpPr>
          <a:xfrm>
            <a:off x="3532345" y="3187185"/>
            <a:ext cx="339328" cy="336274"/>
            <a:chOff x="3532345" y="3362635"/>
            <a:chExt cx="339328" cy="336274"/>
          </a:xfrm>
        </p:grpSpPr>
        <p:sp>
          <p:nvSpPr>
            <p:cNvPr id="11888" name="Google Shape;11888;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4"/>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4"/>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4"/>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93" name="Google Shape;11893;p64"/>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94" name="Google Shape;11894;p64"/>
          <p:cNvGrpSpPr/>
          <p:nvPr/>
        </p:nvGrpSpPr>
        <p:grpSpPr>
          <a:xfrm>
            <a:off x="1883955" y="3633250"/>
            <a:ext cx="162873" cy="351445"/>
            <a:chOff x="1883955" y="3808700"/>
            <a:chExt cx="162873" cy="351445"/>
          </a:xfrm>
        </p:grpSpPr>
        <p:sp>
          <p:nvSpPr>
            <p:cNvPr id="11895" name="Google Shape;11895;p64"/>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4"/>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64"/>
          <p:cNvGrpSpPr/>
          <p:nvPr/>
        </p:nvGrpSpPr>
        <p:grpSpPr>
          <a:xfrm>
            <a:off x="939156" y="3633759"/>
            <a:ext cx="192007" cy="351318"/>
            <a:chOff x="939156" y="3809209"/>
            <a:chExt cx="192007" cy="351318"/>
          </a:xfrm>
        </p:grpSpPr>
        <p:sp>
          <p:nvSpPr>
            <p:cNvPr id="11898" name="Google Shape;11898;p64"/>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4"/>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0" name="Google Shape;11900;p64"/>
          <p:cNvGrpSpPr/>
          <p:nvPr/>
        </p:nvGrpSpPr>
        <p:grpSpPr>
          <a:xfrm>
            <a:off x="2306167" y="3634395"/>
            <a:ext cx="193915" cy="349155"/>
            <a:chOff x="2306167" y="3809845"/>
            <a:chExt cx="193915" cy="349155"/>
          </a:xfrm>
        </p:grpSpPr>
        <p:sp>
          <p:nvSpPr>
            <p:cNvPr id="11901" name="Google Shape;11901;p64"/>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4"/>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4"/>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4"/>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4"/>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4"/>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4"/>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8" name="Google Shape;11908;p64"/>
          <p:cNvGrpSpPr/>
          <p:nvPr/>
        </p:nvGrpSpPr>
        <p:grpSpPr>
          <a:xfrm>
            <a:off x="1323901" y="3631723"/>
            <a:ext cx="356343" cy="356757"/>
            <a:chOff x="1323901" y="3807173"/>
            <a:chExt cx="356343" cy="356757"/>
          </a:xfrm>
        </p:grpSpPr>
        <p:sp>
          <p:nvSpPr>
            <p:cNvPr id="11909" name="Google Shape;11909;p64"/>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4"/>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4"/>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4"/>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4"/>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4"/>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4"/>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4"/>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4"/>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4"/>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4"/>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4"/>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4"/>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4"/>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4"/>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4"/>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4"/>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4"/>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4"/>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4"/>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4"/>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4"/>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4"/>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4"/>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3" name="Google Shape;11933;p64"/>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34" name="Google Shape;11934;p64"/>
          <p:cNvGrpSpPr/>
          <p:nvPr/>
        </p:nvGrpSpPr>
        <p:grpSpPr>
          <a:xfrm>
            <a:off x="859262" y="3178470"/>
            <a:ext cx="306759" cy="351445"/>
            <a:chOff x="859262" y="3353920"/>
            <a:chExt cx="306759" cy="351445"/>
          </a:xfrm>
        </p:grpSpPr>
        <p:sp>
          <p:nvSpPr>
            <p:cNvPr id="11935" name="Google Shape;11935;p64"/>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4"/>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4"/>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4"/>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4"/>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0" name="Google Shape;11940;p64"/>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1" name="Google Shape;11941;p64"/>
          <p:cNvGrpSpPr/>
          <p:nvPr/>
        </p:nvGrpSpPr>
        <p:grpSpPr>
          <a:xfrm>
            <a:off x="3967437" y="3661652"/>
            <a:ext cx="364708" cy="295405"/>
            <a:chOff x="3967437" y="3837102"/>
            <a:chExt cx="364708" cy="295405"/>
          </a:xfrm>
        </p:grpSpPr>
        <p:sp>
          <p:nvSpPr>
            <p:cNvPr id="11942" name="Google Shape;11942;p64"/>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4"/>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4"/>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4"/>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4"/>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47" name="Google Shape;11947;p64"/>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4"/>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4"/>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50" name="Google Shape;11950;p64"/>
          <p:cNvGrpSpPr/>
          <p:nvPr/>
        </p:nvGrpSpPr>
        <p:grpSpPr>
          <a:xfrm>
            <a:off x="5811827" y="3631001"/>
            <a:ext cx="283743" cy="308444"/>
            <a:chOff x="5964227" y="3858701"/>
            <a:chExt cx="283743" cy="308444"/>
          </a:xfrm>
        </p:grpSpPr>
        <p:sp>
          <p:nvSpPr>
            <p:cNvPr id="11951" name="Google Shape;11951;p64"/>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4"/>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4"/>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4"/>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64"/>
          <p:cNvGrpSpPr/>
          <p:nvPr/>
        </p:nvGrpSpPr>
        <p:grpSpPr>
          <a:xfrm>
            <a:off x="6243508" y="3697623"/>
            <a:ext cx="320372" cy="213602"/>
            <a:chOff x="6395908" y="3873073"/>
            <a:chExt cx="320372" cy="213602"/>
          </a:xfrm>
        </p:grpSpPr>
        <p:sp>
          <p:nvSpPr>
            <p:cNvPr id="11956" name="Google Shape;11956;p64"/>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4"/>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4"/>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4"/>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4"/>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4"/>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4"/>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4"/>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4"/>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4"/>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6" name="Google Shape;11966;p64"/>
          <p:cNvGrpSpPr/>
          <p:nvPr/>
        </p:nvGrpSpPr>
        <p:grpSpPr>
          <a:xfrm>
            <a:off x="7262890" y="3627366"/>
            <a:ext cx="357138" cy="352018"/>
            <a:chOff x="7415290" y="3802816"/>
            <a:chExt cx="357138" cy="352018"/>
          </a:xfrm>
        </p:grpSpPr>
        <p:sp>
          <p:nvSpPr>
            <p:cNvPr id="11967" name="Google Shape;11967;p64"/>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4"/>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4"/>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4"/>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4"/>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4"/>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4"/>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4"/>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64"/>
          <p:cNvGrpSpPr/>
          <p:nvPr/>
        </p:nvGrpSpPr>
        <p:grpSpPr>
          <a:xfrm>
            <a:off x="6737312" y="3657963"/>
            <a:ext cx="355230" cy="293401"/>
            <a:chOff x="6889712" y="3833413"/>
            <a:chExt cx="355230" cy="293401"/>
          </a:xfrm>
        </p:grpSpPr>
        <p:sp>
          <p:nvSpPr>
            <p:cNvPr id="11976" name="Google Shape;11976;p64"/>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4"/>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4"/>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4"/>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4"/>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1" name="Google Shape;11981;p64"/>
          <p:cNvGrpSpPr/>
          <p:nvPr/>
        </p:nvGrpSpPr>
        <p:grpSpPr>
          <a:xfrm>
            <a:off x="7707152" y="3660420"/>
            <a:ext cx="282318" cy="337168"/>
            <a:chOff x="1635875" y="237775"/>
            <a:chExt cx="4370250" cy="5219325"/>
          </a:xfrm>
        </p:grpSpPr>
        <p:sp>
          <p:nvSpPr>
            <p:cNvPr id="11982" name="Google Shape;11982;p64"/>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4"/>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4" name="Google Shape;11984;p64"/>
          <p:cNvGrpSpPr/>
          <p:nvPr/>
        </p:nvGrpSpPr>
        <p:grpSpPr>
          <a:xfrm>
            <a:off x="3103963" y="3185690"/>
            <a:ext cx="297886" cy="337578"/>
            <a:chOff x="3103963" y="3361140"/>
            <a:chExt cx="297886" cy="337578"/>
          </a:xfrm>
        </p:grpSpPr>
        <p:sp>
          <p:nvSpPr>
            <p:cNvPr id="11985" name="Google Shape;11985;p64"/>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4"/>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4"/>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4"/>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4"/>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4"/>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4"/>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4"/>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4"/>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4"/>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4"/>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4"/>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9" name="Google Shape;12009;p64"/>
          <p:cNvGrpSpPr/>
          <p:nvPr/>
        </p:nvGrpSpPr>
        <p:grpSpPr>
          <a:xfrm>
            <a:off x="2667821" y="3185658"/>
            <a:ext cx="273046" cy="337801"/>
            <a:chOff x="2667821" y="3361108"/>
            <a:chExt cx="273046" cy="337801"/>
          </a:xfrm>
        </p:grpSpPr>
        <p:sp>
          <p:nvSpPr>
            <p:cNvPr id="12010" name="Google Shape;12010;p64"/>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4"/>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4"/>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4"/>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4"/>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4"/>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4"/>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4"/>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4"/>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4"/>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4"/>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4"/>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4"/>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4"/>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4"/>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4"/>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4"/>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4"/>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4"/>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9" name="Google Shape;12029;p64"/>
          <p:cNvGrpSpPr/>
          <p:nvPr/>
        </p:nvGrpSpPr>
        <p:grpSpPr>
          <a:xfrm>
            <a:off x="2212469" y="3184863"/>
            <a:ext cx="282715" cy="338660"/>
            <a:chOff x="2212469" y="3360313"/>
            <a:chExt cx="282715" cy="338660"/>
          </a:xfrm>
        </p:grpSpPr>
        <p:sp>
          <p:nvSpPr>
            <p:cNvPr id="12030" name="Google Shape;12030;p64"/>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4"/>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4"/>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64"/>
          <p:cNvGrpSpPr/>
          <p:nvPr/>
        </p:nvGrpSpPr>
        <p:grpSpPr>
          <a:xfrm>
            <a:off x="1768821" y="3185658"/>
            <a:ext cx="278739" cy="339073"/>
            <a:chOff x="1768821" y="3361108"/>
            <a:chExt cx="278739" cy="339073"/>
          </a:xfrm>
        </p:grpSpPr>
        <p:sp>
          <p:nvSpPr>
            <p:cNvPr id="12034" name="Google Shape;12034;p64"/>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4"/>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4"/>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4"/>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4"/>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4"/>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4"/>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4"/>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4"/>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4"/>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4"/>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5" name="Google Shape;12045;p64"/>
          <p:cNvGrpSpPr/>
          <p:nvPr/>
        </p:nvGrpSpPr>
        <p:grpSpPr>
          <a:xfrm>
            <a:off x="5337883" y="3161423"/>
            <a:ext cx="307141" cy="376826"/>
            <a:chOff x="5337883" y="3336873"/>
            <a:chExt cx="307141" cy="376826"/>
          </a:xfrm>
        </p:grpSpPr>
        <p:sp>
          <p:nvSpPr>
            <p:cNvPr id="12046" name="Google Shape;12046;p64"/>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4"/>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8" name="Google Shape;12048;p64"/>
          <p:cNvGrpSpPr/>
          <p:nvPr/>
        </p:nvGrpSpPr>
        <p:grpSpPr>
          <a:xfrm>
            <a:off x="4883835" y="3161805"/>
            <a:ext cx="323425" cy="377557"/>
            <a:chOff x="4883835" y="3337255"/>
            <a:chExt cx="323425" cy="377557"/>
          </a:xfrm>
        </p:grpSpPr>
        <p:sp>
          <p:nvSpPr>
            <p:cNvPr id="12049" name="Google Shape;12049;p64"/>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4"/>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4"/>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2" name="Google Shape;12052;p64"/>
          <p:cNvGrpSpPr/>
          <p:nvPr/>
        </p:nvGrpSpPr>
        <p:grpSpPr>
          <a:xfrm>
            <a:off x="6193310" y="3231839"/>
            <a:ext cx="352590" cy="237488"/>
            <a:chOff x="6193310" y="3407289"/>
            <a:chExt cx="352590" cy="237488"/>
          </a:xfrm>
        </p:grpSpPr>
        <p:sp>
          <p:nvSpPr>
            <p:cNvPr id="12053" name="Google Shape;12053;p64"/>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4"/>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4"/>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4"/>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4"/>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8" name="Google Shape;12058;p64"/>
          <p:cNvGrpSpPr/>
          <p:nvPr/>
        </p:nvGrpSpPr>
        <p:grpSpPr>
          <a:xfrm>
            <a:off x="6637117" y="3222393"/>
            <a:ext cx="353735" cy="254504"/>
            <a:chOff x="6637117" y="3397843"/>
            <a:chExt cx="353735" cy="254504"/>
          </a:xfrm>
        </p:grpSpPr>
        <p:sp>
          <p:nvSpPr>
            <p:cNvPr id="12059" name="Google Shape;12059;p64"/>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4"/>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4"/>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4"/>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4"/>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4"/>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5" name="Google Shape;12065;p64"/>
          <p:cNvGrpSpPr/>
          <p:nvPr/>
        </p:nvGrpSpPr>
        <p:grpSpPr>
          <a:xfrm>
            <a:off x="7075994" y="3174081"/>
            <a:ext cx="360637" cy="352336"/>
            <a:chOff x="7075994" y="3349531"/>
            <a:chExt cx="360637" cy="352336"/>
          </a:xfrm>
        </p:grpSpPr>
        <p:sp>
          <p:nvSpPr>
            <p:cNvPr id="12066" name="Google Shape;12066;p64"/>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4"/>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4"/>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4"/>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4"/>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4"/>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4"/>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3" name="Google Shape;12073;p64"/>
          <p:cNvGrpSpPr/>
          <p:nvPr/>
        </p:nvGrpSpPr>
        <p:grpSpPr>
          <a:xfrm>
            <a:off x="7651983" y="3173731"/>
            <a:ext cx="107183" cy="352399"/>
            <a:chOff x="7651983" y="3349181"/>
            <a:chExt cx="107183" cy="352399"/>
          </a:xfrm>
        </p:grpSpPr>
        <p:sp>
          <p:nvSpPr>
            <p:cNvPr id="12074" name="Google Shape;12074;p64"/>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4"/>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6" name="Google Shape;12076;p64"/>
          <p:cNvGrpSpPr/>
          <p:nvPr/>
        </p:nvGrpSpPr>
        <p:grpSpPr>
          <a:xfrm>
            <a:off x="7973468" y="3206872"/>
            <a:ext cx="352590" cy="287072"/>
            <a:chOff x="7973468" y="3382322"/>
            <a:chExt cx="352590" cy="287072"/>
          </a:xfrm>
        </p:grpSpPr>
        <p:sp>
          <p:nvSpPr>
            <p:cNvPr id="12077" name="Google Shape;12077;p64"/>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4"/>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4"/>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4"/>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4"/>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4"/>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4"/>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4"/>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4"/>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4"/>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4"/>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4"/>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9" name="Google Shape;12089;p6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090" name="Google Shape;12090;p6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94" name="Shape 12094"/>
        <p:cNvGrpSpPr/>
        <p:nvPr/>
      </p:nvGrpSpPr>
      <p:grpSpPr>
        <a:xfrm>
          <a:off x="0" y="0"/>
          <a:ext cx="0" cy="0"/>
          <a:chOff x="0" y="0"/>
          <a:chExt cx="0" cy="0"/>
        </a:xfrm>
      </p:grpSpPr>
      <p:grpSp>
        <p:nvGrpSpPr>
          <p:cNvPr id="12095" name="Google Shape;12095;p65"/>
          <p:cNvGrpSpPr/>
          <p:nvPr/>
        </p:nvGrpSpPr>
        <p:grpSpPr>
          <a:xfrm>
            <a:off x="821808" y="1576858"/>
            <a:ext cx="347872" cy="347488"/>
            <a:chOff x="849677" y="1500658"/>
            <a:chExt cx="347872" cy="347488"/>
          </a:xfrm>
        </p:grpSpPr>
        <p:sp>
          <p:nvSpPr>
            <p:cNvPr id="12096" name="Google Shape;12096;p65"/>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5"/>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5"/>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5"/>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5"/>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5"/>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2" name="Google Shape;12102;p65"/>
          <p:cNvGrpSpPr/>
          <p:nvPr/>
        </p:nvGrpSpPr>
        <p:grpSpPr>
          <a:xfrm>
            <a:off x="1387984" y="1576858"/>
            <a:ext cx="315872" cy="347488"/>
            <a:chOff x="1415853" y="1500658"/>
            <a:chExt cx="315872" cy="347488"/>
          </a:xfrm>
        </p:grpSpPr>
        <p:sp>
          <p:nvSpPr>
            <p:cNvPr id="12103" name="Google Shape;12103;p65"/>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5"/>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5"/>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7" name="Google Shape;12107;p65"/>
          <p:cNvGrpSpPr/>
          <p:nvPr/>
        </p:nvGrpSpPr>
        <p:grpSpPr>
          <a:xfrm>
            <a:off x="4669520" y="1576858"/>
            <a:ext cx="347520" cy="347104"/>
            <a:chOff x="4697389" y="1500658"/>
            <a:chExt cx="347520" cy="347104"/>
          </a:xfrm>
        </p:grpSpPr>
        <p:sp>
          <p:nvSpPr>
            <p:cNvPr id="12108" name="Google Shape;12108;p65"/>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5"/>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5"/>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1" name="Google Shape;12111;p65"/>
          <p:cNvGrpSpPr/>
          <p:nvPr/>
        </p:nvGrpSpPr>
        <p:grpSpPr>
          <a:xfrm>
            <a:off x="3575664" y="2041146"/>
            <a:ext cx="347520" cy="353760"/>
            <a:chOff x="3603533" y="1964946"/>
            <a:chExt cx="347520" cy="353760"/>
          </a:xfrm>
        </p:grpSpPr>
        <p:sp>
          <p:nvSpPr>
            <p:cNvPr id="12112" name="Google Shape;12112;p65"/>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5"/>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5"/>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65"/>
          <p:cNvGrpSpPr/>
          <p:nvPr/>
        </p:nvGrpSpPr>
        <p:grpSpPr>
          <a:xfrm>
            <a:off x="1922896" y="2040538"/>
            <a:ext cx="357792" cy="352448"/>
            <a:chOff x="1950765" y="1964338"/>
            <a:chExt cx="357792" cy="352448"/>
          </a:xfrm>
        </p:grpSpPr>
        <p:sp>
          <p:nvSpPr>
            <p:cNvPr id="12116" name="Google Shape;12116;p65"/>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5"/>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5"/>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5"/>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0" name="Google Shape;12120;p65"/>
          <p:cNvGrpSpPr/>
          <p:nvPr/>
        </p:nvGrpSpPr>
        <p:grpSpPr>
          <a:xfrm>
            <a:off x="7407760" y="2040890"/>
            <a:ext cx="367712" cy="353248"/>
            <a:chOff x="7435629" y="1964690"/>
            <a:chExt cx="367712" cy="353248"/>
          </a:xfrm>
        </p:grpSpPr>
        <p:sp>
          <p:nvSpPr>
            <p:cNvPr id="12121" name="Google Shape;12121;p65"/>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5"/>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5"/>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5"/>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5" name="Google Shape;12125;p65"/>
          <p:cNvGrpSpPr/>
          <p:nvPr/>
        </p:nvGrpSpPr>
        <p:grpSpPr>
          <a:xfrm>
            <a:off x="2484880" y="2041242"/>
            <a:ext cx="333024" cy="352896"/>
            <a:chOff x="2512749" y="1965042"/>
            <a:chExt cx="333024" cy="352896"/>
          </a:xfrm>
        </p:grpSpPr>
        <p:sp>
          <p:nvSpPr>
            <p:cNvPr id="12126" name="Google Shape;12126;p65"/>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5"/>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5"/>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5"/>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5"/>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1" name="Google Shape;12131;p65"/>
          <p:cNvGrpSpPr/>
          <p:nvPr/>
        </p:nvGrpSpPr>
        <p:grpSpPr>
          <a:xfrm>
            <a:off x="1370448" y="2057978"/>
            <a:ext cx="365792" cy="335392"/>
            <a:chOff x="1398317" y="1981778"/>
            <a:chExt cx="365792" cy="335392"/>
          </a:xfrm>
        </p:grpSpPr>
        <p:sp>
          <p:nvSpPr>
            <p:cNvPr id="12132" name="Google Shape;12132;p65"/>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5"/>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5"/>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5"/>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5"/>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5"/>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8" name="Google Shape;12138;p65"/>
          <p:cNvGrpSpPr/>
          <p:nvPr/>
        </p:nvGrpSpPr>
        <p:grpSpPr>
          <a:xfrm>
            <a:off x="3024368" y="2079770"/>
            <a:ext cx="353600" cy="314752"/>
            <a:chOff x="3052237" y="2003570"/>
            <a:chExt cx="353600" cy="314752"/>
          </a:xfrm>
        </p:grpSpPr>
        <p:sp>
          <p:nvSpPr>
            <p:cNvPr id="12139" name="Google Shape;12139;p65"/>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5"/>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5"/>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2" name="Google Shape;12142;p65"/>
          <p:cNvGrpSpPr/>
          <p:nvPr/>
        </p:nvGrpSpPr>
        <p:grpSpPr>
          <a:xfrm>
            <a:off x="1376144" y="3034266"/>
            <a:ext cx="368096" cy="223968"/>
            <a:chOff x="1404013" y="2958066"/>
            <a:chExt cx="368096" cy="223968"/>
          </a:xfrm>
        </p:grpSpPr>
        <p:sp>
          <p:nvSpPr>
            <p:cNvPr id="12143" name="Google Shape;12143;p65"/>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5"/>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5" name="Google Shape;12145;p65"/>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5"/>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7" name="Google Shape;12147;p65"/>
          <p:cNvGrpSpPr/>
          <p:nvPr/>
        </p:nvGrpSpPr>
        <p:grpSpPr>
          <a:xfrm>
            <a:off x="1923280" y="2961402"/>
            <a:ext cx="370368" cy="367328"/>
            <a:chOff x="1951149" y="2885202"/>
            <a:chExt cx="370368" cy="367328"/>
          </a:xfrm>
        </p:grpSpPr>
        <p:sp>
          <p:nvSpPr>
            <p:cNvPr id="12148" name="Google Shape;12148;p65"/>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5"/>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5"/>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65"/>
          <p:cNvGrpSpPr/>
          <p:nvPr/>
        </p:nvGrpSpPr>
        <p:grpSpPr>
          <a:xfrm>
            <a:off x="2473808" y="2982362"/>
            <a:ext cx="367328" cy="327296"/>
            <a:chOff x="2501677" y="2906162"/>
            <a:chExt cx="367328" cy="327296"/>
          </a:xfrm>
        </p:grpSpPr>
        <p:sp>
          <p:nvSpPr>
            <p:cNvPr id="12152" name="Google Shape;12152;p65"/>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5"/>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5"/>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5" name="Google Shape;12155;p65"/>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6" name="Google Shape;12156;p65"/>
          <p:cNvGrpSpPr/>
          <p:nvPr/>
        </p:nvGrpSpPr>
        <p:grpSpPr>
          <a:xfrm>
            <a:off x="3022448" y="2969914"/>
            <a:ext cx="367712" cy="354240"/>
            <a:chOff x="3050317" y="2893714"/>
            <a:chExt cx="367712" cy="354240"/>
          </a:xfrm>
        </p:grpSpPr>
        <p:sp>
          <p:nvSpPr>
            <p:cNvPr id="12157" name="Google Shape;12157;p65"/>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5"/>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9" name="Google Shape;12159;p65"/>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5"/>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1" name="Google Shape;12161;p65"/>
          <p:cNvGrpSpPr/>
          <p:nvPr/>
        </p:nvGrpSpPr>
        <p:grpSpPr>
          <a:xfrm>
            <a:off x="7503408" y="2962554"/>
            <a:ext cx="185184" cy="367296"/>
            <a:chOff x="7531277" y="2886354"/>
            <a:chExt cx="185184" cy="367296"/>
          </a:xfrm>
        </p:grpSpPr>
        <p:sp>
          <p:nvSpPr>
            <p:cNvPr id="12162" name="Google Shape;12162;p65"/>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5"/>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5"/>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5" name="Google Shape;12165;p65"/>
          <p:cNvGrpSpPr/>
          <p:nvPr/>
        </p:nvGrpSpPr>
        <p:grpSpPr>
          <a:xfrm>
            <a:off x="6898768" y="2962938"/>
            <a:ext cx="297184" cy="367296"/>
            <a:chOff x="6926637" y="2886738"/>
            <a:chExt cx="297184" cy="367296"/>
          </a:xfrm>
        </p:grpSpPr>
        <p:sp>
          <p:nvSpPr>
            <p:cNvPr id="12166" name="Google Shape;12166;p65"/>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5"/>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5"/>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9" name="Google Shape;12169;p65"/>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5"/>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1" name="Google Shape;12171;p65"/>
          <p:cNvGrpSpPr/>
          <p:nvPr/>
        </p:nvGrpSpPr>
        <p:grpSpPr>
          <a:xfrm>
            <a:off x="6312784" y="2962554"/>
            <a:ext cx="370368" cy="368064"/>
            <a:chOff x="6340653" y="2886354"/>
            <a:chExt cx="370368" cy="368064"/>
          </a:xfrm>
        </p:grpSpPr>
        <p:sp>
          <p:nvSpPr>
            <p:cNvPr id="12172" name="Google Shape;12172;p65"/>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5"/>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5"/>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5"/>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5"/>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5"/>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8" name="Google Shape;12178;p65"/>
          <p:cNvGrpSpPr/>
          <p:nvPr/>
        </p:nvGrpSpPr>
        <p:grpSpPr>
          <a:xfrm>
            <a:off x="5218928" y="2057626"/>
            <a:ext cx="354752" cy="336512"/>
            <a:chOff x="5246797" y="1981426"/>
            <a:chExt cx="354752" cy="336512"/>
          </a:xfrm>
        </p:grpSpPr>
        <p:sp>
          <p:nvSpPr>
            <p:cNvPr id="12179" name="Google Shape;12179;p65"/>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5"/>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1" name="Google Shape;12181;p65"/>
          <p:cNvGrpSpPr/>
          <p:nvPr/>
        </p:nvGrpSpPr>
        <p:grpSpPr>
          <a:xfrm>
            <a:off x="4120880" y="2178266"/>
            <a:ext cx="355136" cy="216256"/>
            <a:chOff x="4148749" y="2102066"/>
            <a:chExt cx="355136" cy="216256"/>
          </a:xfrm>
        </p:grpSpPr>
        <p:sp>
          <p:nvSpPr>
            <p:cNvPr id="12182" name="Google Shape;12182;p65"/>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5"/>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65"/>
          <p:cNvGrpSpPr/>
          <p:nvPr/>
        </p:nvGrpSpPr>
        <p:grpSpPr>
          <a:xfrm>
            <a:off x="5766800" y="2077626"/>
            <a:ext cx="354752" cy="315360"/>
            <a:chOff x="5794669" y="2001426"/>
            <a:chExt cx="354752" cy="315360"/>
          </a:xfrm>
        </p:grpSpPr>
        <p:sp>
          <p:nvSpPr>
            <p:cNvPr id="12185" name="Google Shape;12185;p65"/>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5"/>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7" name="Google Shape;12187;p65"/>
          <p:cNvGrpSpPr/>
          <p:nvPr/>
        </p:nvGrpSpPr>
        <p:grpSpPr>
          <a:xfrm>
            <a:off x="6317360" y="2106042"/>
            <a:ext cx="352832" cy="289216"/>
            <a:chOff x="6345229" y="2029842"/>
            <a:chExt cx="352832" cy="289216"/>
          </a:xfrm>
        </p:grpSpPr>
        <p:sp>
          <p:nvSpPr>
            <p:cNvPr id="12188" name="Google Shape;12188;p65"/>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5"/>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0" name="Google Shape;12190;p65"/>
          <p:cNvGrpSpPr/>
          <p:nvPr/>
        </p:nvGrpSpPr>
        <p:grpSpPr>
          <a:xfrm>
            <a:off x="4669520" y="2112538"/>
            <a:ext cx="354752" cy="281984"/>
            <a:chOff x="4697389" y="2036338"/>
            <a:chExt cx="354752" cy="281984"/>
          </a:xfrm>
        </p:grpSpPr>
        <p:sp>
          <p:nvSpPr>
            <p:cNvPr id="12191" name="Google Shape;12191;p65"/>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5"/>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3" name="Google Shape;12193;p65"/>
          <p:cNvGrpSpPr/>
          <p:nvPr/>
        </p:nvGrpSpPr>
        <p:grpSpPr>
          <a:xfrm>
            <a:off x="1376144" y="2500954"/>
            <a:ext cx="353600" cy="354944"/>
            <a:chOff x="1404013" y="2424754"/>
            <a:chExt cx="353600" cy="354944"/>
          </a:xfrm>
        </p:grpSpPr>
        <p:sp>
          <p:nvSpPr>
            <p:cNvPr id="12194" name="Google Shape;12194;p65"/>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5"/>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5"/>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5"/>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5"/>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9" name="Google Shape;12199;p65"/>
          <p:cNvGrpSpPr/>
          <p:nvPr/>
        </p:nvGrpSpPr>
        <p:grpSpPr>
          <a:xfrm>
            <a:off x="826384" y="2504474"/>
            <a:ext cx="355104" cy="351040"/>
            <a:chOff x="854253" y="2428274"/>
            <a:chExt cx="355104" cy="351040"/>
          </a:xfrm>
        </p:grpSpPr>
        <p:sp>
          <p:nvSpPr>
            <p:cNvPr id="12200" name="Google Shape;12200;p65"/>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5"/>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2" name="Google Shape;12202;p65"/>
          <p:cNvGrpSpPr/>
          <p:nvPr/>
        </p:nvGrpSpPr>
        <p:grpSpPr>
          <a:xfrm>
            <a:off x="6869040" y="2517146"/>
            <a:ext cx="354752" cy="275904"/>
            <a:chOff x="6896909" y="2440946"/>
            <a:chExt cx="354752" cy="275904"/>
          </a:xfrm>
        </p:grpSpPr>
        <p:sp>
          <p:nvSpPr>
            <p:cNvPr id="12203" name="Google Shape;12203;p65"/>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5"/>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05" name="Google Shape;12205;p65"/>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06" name="Google Shape;12206;p65"/>
          <p:cNvGrpSpPr/>
          <p:nvPr/>
        </p:nvGrpSpPr>
        <p:grpSpPr>
          <a:xfrm>
            <a:off x="5237200" y="2500954"/>
            <a:ext cx="321984" cy="354560"/>
            <a:chOff x="5265069" y="2424754"/>
            <a:chExt cx="321984" cy="354560"/>
          </a:xfrm>
        </p:grpSpPr>
        <p:sp>
          <p:nvSpPr>
            <p:cNvPr id="12207" name="Google Shape;12207;p65"/>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65"/>
          <p:cNvGrpSpPr/>
          <p:nvPr/>
        </p:nvGrpSpPr>
        <p:grpSpPr>
          <a:xfrm>
            <a:off x="4122800" y="2542970"/>
            <a:ext cx="355104" cy="259584"/>
            <a:chOff x="4150669" y="2466770"/>
            <a:chExt cx="355104" cy="259584"/>
          </a:xfrm>
        </p:grpSpPr>
        <p:sp>
          <p:nvSpPr>
            <p:cNvPr id="12210" name="Google Shape;12210;p65"/>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5"/>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4" name="Google Shape;12214;p65"/>
          <p:cNvGrpSpPr/>
          <p:nvPr/>
        </p:nvGrpSpPr>
        <p:grpSpPr>
          <a:xfrm>
            <a:off x="4671824" y="2501146"/>
            <a:ext cx="354336" cy="353984"/>
            <a:chOff x="4699693" y="2424946"/>
            <a:chExt cx="354336" cy="353984"/>
          </a:xfrm>
        </p:grpSpPr>
        <p:sp>
          <p:nvSpPr>
            <p:cNvPr id="12215" name="Google Shape;12215;p65"/>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5"/>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7" name="Google Shape;12217;p65"/>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19" name="Google Shape;12219;p65"/>
          <p:cNvGrpSpPr/>
          <p:nvPr/>
        </p:nvGrpSpPr>
        <p:grpSpPr>
          <a:xfrm>
            <a:off x="1925168" y="2628442"/>
            <a:ext cx="355136" cy="227072"/>
            <a:chOff x="1953037" y="2552242"/>
            <a:chExt cx="355136" cy="227072"/>
          </a:xfrm>
        </p:grpSpPr>
        <p:sp>
          <p:nvSpPr>
            <p:cNvPr id="12220" name="Google Shape;12220;p65"/>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5"/>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2" name="Google Shape;12222;p65"/>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3" name="Google Shape;12223;p65"/>
          <p:cNvGrpSpPr/>
          <p:nvPr/>
        </p:nvGrpSpPr>
        <p:grpSpPr>
          <a:xfrm>
            <a:off x="2473072" y="2603418"/>
            <a:ext cx="355104" cy="250944"/>
            <a:chOff x="2500941" y="2527218"/>
            <a:chExt cx="355104" cy="250944"/>
          </a:xfrm>
        </p:grpSpPr>
        <p:sp>
          <p:nvSpPr>
            <p:cNvPr id="12224" name="Google Shape;12224;p65"/>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5"/>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5"/>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29" name="Google Shape;12229;p65"/>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30" name="Google Shape;12230;p65"/>
          <p:cNvGrpSpPr/>
          <p:nvPr/>
        </p:nvGrpSpPr>
        <p:grpSpPr>
          <a:xfrm>
            <a:off x="7965936" y="2503322"/>
            <a:ext cx="356256" cy="351808"/>
            <a:chOff x="7993805" y="2427122"/>
            <a:chExt cx="356256" cy="351808"/>
          </a:xfrm>
        </p:grpSpPr>
        <p:sp>
          <p:nvSpPr>
            <p:cNvPr id="12231" name="Google Shape;12231;p65"/>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4" name="Google Shape;12234;p65"/>
          <p:cNvGrpSpPr/>
          <p:nvPr/>
        </p:nvGrpSpPr>
        <p:grpSpPr>
          <a:xfrm>
            <a:off x="850768" y="2041210"/>
            <a:ext cx="308640" cy="353312"/>
            <a:chOff x="878637" y="1965010"/>
            <a:chExt cx="308640" cy="353312"/>
          </a:xfrm>
        </p:grpSpPr>
        <p:sp>
          <p:nvSpPr>
            <p:cNvPr id="12235" name="Google Shape;12235;p65"/>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8" name="Google Shape;12238;p65"/>
          <p:cNvGrpSpPr/>
          <p:nvPr/>
        </p:nvGrpSpPr>
        <p:grpSpPr>
          <a:xfrm>
            <a:off x="6868272" y="2040922"/>
            <a:ext cx="348256" cy="352448"/>
            <a:chOff x="6896141" y="1964722"/>
            <a:chExt cx="348256" cy="352448"/>
          </a:xfrm>
        </p:grpSpPr>
        <p:sp>
          <p:nvSpPr>
            <p:cNvPr id="12239" name="Google Shape;12239;p65"/>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5"/>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2" name="Google Shape;12242;p65"/>
          <p:cNvGrpSpPr/>
          <p:nvPr/>
        </p:nvGrpSpPr>
        <p:grpSpPr>
          <a:xfrm>
            <a:off x="7962128" y="2091578"/>
            <a:ext cx="355136" cy="303328"/>
            <a:chOff x="7989997" y="2015378"/>
            <a:chExt cx="355136" cy="303328"/>
          </a:xfrm>
        </p:grpSpPr>
        <p:sp>
          <p:nvSpPr>
            <p:cNvPr id="12243" name="Google Shape;12243;p65"/>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5"/>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5"/>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65"/>
          <p:cNvGrpSpPr/>
          <p:nvPr/>
        </p:nvGrpSpPr>
        <p:grpSpPr>
          <a:xfrm>
            <a:off x="3570352" y="1585562"/>
            <a:ext cx="348640" cy="330784"/>
            <a:chOff x="3598221" y="1509362"/>
            <a:chExt cx="348640" cy="330784"/>
          </a:xfrm>
        </p:grpSpPr>
        <p:sp>
          <p:nvSpPr>
            <p:cNvPr id="12247" name="Google Shape;12247;p65"/>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5"/>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5"/>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5"/>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1" name="Google Shape;12251;p65"/>
          <p:cNvGrpSpPr/>
          <p:nvPr/>
        </p:nvGrpSpPr>
        <p:grpSpPr>
          <a:xfrm>
            <a:off x="5218928" y="1576858"/>
            <a:ext cx="347872" cy="347488"/>
            <a:chOff x="5246797" y="1500658"/>
            <a:chExt cx="347872" cy="347488"/>
          </a:xfrm>
        </p:grpSpPr>
        <p:sp>
          <p:nvSpPr>
            <p:cNvPr id="12252" name="Google Shape;12252;p65"/>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5"/>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5"/>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5"/>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6" name="Google Shape;12256;p65"/>
          <p:cNvGrpSpPr/>
          <p:nvPr/>
        </p:nvGrpSpPr>
        <p:grpSpPr>
          <a:xfrm>
            <a:off x="5768720" y="1576858"/>
            <a:ext cx="349024" cy="346752"/>
            <a:chOff x="5796589" y="1500658"/>
            <a:chExt cx="349024" cy="346752"/>
          </a:xfrm>
        </p:grpSpPr>
        <p:sp>
          <p:nvSpPr>
            <p:cNvPr id="12257" name="Google Shape;12257;p65"/>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8" name="Google Shape;12258;p65"/>
            <p:cNvGrpSpPr/>
            <p:nvPr/>
          </p:nvGrpSpPr>
          <p:grpSpPr>
            <a:xfrm>
              <a:off x="5796589" y="1500658"/>
              <a:ext cx="349024" cy="346752"/>
              <a:chOff x="5796589" y="1500658"/>
              <a:chExt cx="349024" cy="346752"/>
            </a:xfrm>
          </p:grpSpPr>
          <p:sp>
            <p:nvSpPr>
              <p:cNvPr id="12259" name="Google Shape;12259;p65"/>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5"/>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5"/>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5"/>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63" name="Google Shape;12263;p65"/>
          <p:cNvGrpSpPr/>
          <p:nvPr/>
        </p:nvGrpSpPr>
        <p:grpSpPr>
          <a:xfrm>
            <a:off x="6867504" y="1578778"/>
            <a:ext cx="348640" cy="343296"/>
            <a:chOff x="6895373" y="1502578"/>
            <a:chExt cx="348640" cy="343296"/>
          </a:xfrm>
        </p:grpSpPr>
        <p:sp>
          <p:nvSpPr>
            <p:cNvPr id="12264" name="Google Shape;12264;p65"/>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5"/>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5"/>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7" name="Google Shape;12267;p65"/>
          <p:cNvGrpSpPr/>
          <p:nvPr/>
        </p:nvGrpSpPr>
        <p:grpSpPr>
          <a:xfrm>
            <a:off x="4119728" y="1581658"/>
            <a:ext cx="347904" cy="336992"/>
            <a:chOff x="4147597" y="1505458"/>
            <a:chExt cx="347904" cy="336992"/>
          </a:xfrm>
        </p:grpSpPr>
        <p:sp>
          <p:nvSpPr>
            <p:cNvPr id="12268" name="Google Shape;12268;p65"/>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5"/>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5"/>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5"/>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5"/>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5"/>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65"/>
          <p:cNvGrpSpPr/>
          <p:nvPr/>
        </p:nvGrpSpPr>
        <p:grpSpPr>
          <a:xfrm>
            <a:off x="2471536" y="1576090"/>
            <a:ext cx="347488" cy="348256"/>
            <a:chOff x="2499405" y="1499890"/>
            <a:chExt cx="347488" cy="348256"/>
          </a:xfrm>
        </p:grpSpPr>
        <p:sp>
          <p:nvSpPr>
            <p:cNvPr id="12276" name="Google Shape;12276;p65"/>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5"/>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5"/>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5"/>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5"/>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65"/>
          <p:cNvGrpSpPr/>
          <p:nvPr/>
        </p:nvGrpSpPr>
        <p:grpSpPr>
          <a:xfrm>
            <a:off x="1928976" y="1576698"/>
            <a:ext cx="331520" cy="348032"/>
            <a:chOff x="1956845" y="1500498"/>
            <a:chExt cx="331520" cy="348032"/>
          </a:xfrm>
        </p:grpSpPr>
        <p:sp>
          <p:nvSpPr>
            <p:cNvPr id="12282" name="Google Shape;12282;p65"/>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5"/>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5"/>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5"/>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5"/>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5"/>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5"/>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5"/>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5"/>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5"/>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65"/>
          <p:cNvGrpSpPr/>
          <p:nvPr/>
        </p:nvGrpSpPr>
        <p:grpSpPr>
          <a:xfrm>
            <a:off x="6317744" y="1626074"/>
            <a:ext cx="348640" cy="250656"/>
            <a:chOff x="6345613" y="1549874"/>
            <a:chExt cx="348640" cy="250656"/>
          </a:xfrm>
        </p:grpSpPr>
        <p:sp>
          <p:nvSpPr>
            <p:cNvPr id="12295" name="Google Shape;12295;p65"/>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5"/>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5"/>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5"/>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5"/>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5"/>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1" name="Google Shape;12301;p65"/>
          <p:cNvGrpSpPr/>
          <p:nvPr/>
        </p:nvGrpSpPr>
        <p:grpSpPr>
          <a:xfrm>
            <a:off x="7416912" y="1583226"/>
            <a:ext cx="348640" cy="334272"/>
            <a:chOff x="7444781" y="1507026"/>
            <a:chExt cx="348640" cy="334272"/>
          </a:xfrm>
        </p:grpSpPr>
        <p:sp>
          <p:nvSpPr>
            <p:cNvPr id="12302" name="Google Shape;12302;p65"/>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5"/>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5"/>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5"/>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7" name="Google Shape;12307;p65"/>
          <p:cNvGrpSpPr/>
          <p:nvPr/>
        </p:nvGrpSpPr>
        <p:grpSpPr>
          <a:xfrm>
            <a:off x="7967472" y="1582938"/>
            <a:ext cx="347872" cy="334944"/>
            <a:chOff x="7995341" y="1506738"/>
            <a:chExt cx="347872" cy="334944"/>
          </a:xfrm>
        </p:grpSpPr>
        <p:sp>
          <p:nvSpPr>
            <p:cNvPr id="12308" name="Google Shape;12308;p65"/>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65"/>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5"/>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5"/>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5"/>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5"/>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4" name="Google Shape;12314;p65"/>
          <p:cNvGrpSpPr/>
          <p:nvPr/>
        </p:nvGrpSpPr>
        <p:grpSpPr>
          <a:xfrm>
            <a:off x="3020176" y="1599130"/>
            <a:ext cx="347872" cy="303904"/>
            <a:chOff x="3048045" y="1522930"/>
            <a:chExt cx="347872" cy="303904"/>
          </a:xfrm>
        </p:grpSpPr>
        <p:sp>
          <p:nvSpPr>
            <p:cNvPr id="12315" name="Google Shape;12315;p6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6" name="Google Shape;12316;p65"/>
            <p:cNvGrpSpPr/>
            <p:nvPr/>
          </p:nvGrpSpPr>
          <p:grpSpPr>
            <a:xfrm>
              <a:off x="3048045" y="1522930"/>
              <a:ext cx="347872" cy="303904"/>
              <a:chOff x="3048045" y="1522930"/>
              <a:chExt cx="347872" cy="303904"/>
            </a:xfrm>
          </p:grpSpPr>
          <p:sp>
            <p:nvSpPr>
              <p:cNvPr id="12317" name="Google Shape;12317;p65"/>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5"/>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319" name="Google Shape;12319;p65"/>
          <p:cNvGrpSpPr/>
          <p:nvPr/>
        </p:nvGrpSpPr>
        <p:grpSpPr>
          <a:xfrm>
            <a:off x="1105264" y="3428122"/>
            <a:ext cx="313984" cy="358560"/>
            <a:chOff x="1133133" y="3351922"/>
            <a:chExt cx="313984" cy="358560"/>
          </a:xfrm>
        </p:grpSpPr>
        <p:sp>
          <p:nvSpPr>
            <p:cNvPr id="12320" name="Google Shape;12320;p65"/>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65"/>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5"/>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5"/>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5"/>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5"/>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5"/>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5"/>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5"/>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5"/>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5"/>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5"/>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5"/>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65"/>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5"/>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5"/>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6" name="Google Shape;12336;p65"/>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7" name="Google Shape;12337;p65"/>
          <p:cNvGrpSpPr/>
          <p:nvPr/>
        </p:nvGrpSpPr>
        <p:grpSpPr>
          <a:xfrm>
            <a:off x="2767184" y="3428794"/>
            <a:ext cx="288448" cy="357120"/>
            <a:chOff x="2795053" y="3352594"/>
            <a:chExt cx="288448" cy="357120"/>
          </a:xfrm>
        </p:grpSpPr>
        <p:sp>
          <p:nvSpPr>
            <p:cNvPr id="12338" name="Google Shape;12338;p65"/>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5"/>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5"/>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5"/>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5"/>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5"/>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5"/>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5"/>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5"/>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65"/>
          <p:cNvGrpSpPr/>
          <p:nvPr/>
        </p:nvGrpSpPr>
        <p:grpSpPr>
          <a:xfrm>
            <a:off x="2208656" y="3429402"/>
            <a:ext cx="304832" cy="356512"/>
            <a:chOff x="2236525" y="3353202"/>
            <a:chExt cx="304832" cy="356512"/>
          </a:xfrm>
        </p:grpSpPr>
        <p:sp>
          <p:nvSpPr>
            <p:cNvPr id="12348" name="Google Shape;12348;p65"/>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5"/>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5"/>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1" name="Google Shape;12351;p65"/>
          <p:cNvGrpSpPr/>
          <p:nvPr/>
        </p:nvGrpSpPr>
        <p:grpSpPr>
          <a:xfrm>
            <a:off x="3882768" y="3428890"/>
            <a:ext cx="256800" cy="357024"/>
            <a:chOff x="3910637" y="3352690"/>
            <a:chExt cx="256800" cy="357024"/>
          </a:xfrm>
        </p:grpSpPr>
        <p:sp>
          <p:nvSpPr>
            <p:cNvPr id="12352" name="Google Shape;12352;p65"/>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5"/>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5"/>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65"/>
          <p:cNvGrpSpPr/>
          <p:nvPr/>
        </p:nvGrpSpPr>
        <p:grpSpPr>
          <a:xfrm>
            <a:off x="6028560" y="3428122"/>
            <a:ext cx="360064" cy="360096"/>
            <a:chOff x="6056429" y="3351922"/>
            <a:chExt cx="360064" cy="360096"/>
          </a:xfrm>
        </p:grpSpPr>
        <p:sp>
          <p:nvSpPr>
            <p:cNvPr id="12356" name="Google Shape;12356;p65"/>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5"/>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5"/>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65"/>
          <p:cNvGrpSpPr/>
          <p:nvPr/>
        </p:nvGrpSpPr>
        <p:grpSpPr>
          <a:xfrm>
            <a:off x="6581008" y="3429274"/>
            <a:ext cx="357408" cy="357408"/>
            <a:chOff x="6608877" y="3353074"/>
            <a:chExt cx="357408" cy="357408"/>
          </a:xfrm>
        </p:grpSpPr>
        <p:sp>
          <p:nvSpPr>
            <p:cNvPr id="12360" name="Google Shape;12360;p65"/>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5"/>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5"/>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5"/>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5"/>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5"/>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5"/>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67" name="Google Shape;12367;p65"/>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5"/>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69" name="Google Shape;12369;p65"/>
          <p:cNvGrpSpPr/>
          <p:nvPr/>
        </p:nvGrpSpPr>
        <p:grpSpPr>
          <a:xfrm>
            <a:off x="4931664" y="3446426"/>
            <a:ext cx="357408" cy="323488"/>
            <a:chOff x="4959533" y="3370226"/>
            <a:chExt cx="357408" cy="323488"/>
          </a:xfrm>
        </p:grpSpPr>
        <p:sp>
          <p:nvSpPr>
            <p:cNvPr id="12370" name="Google Shape;12370;p65"/>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5"/>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2" name="Google Shape;12372;p65"/>
          <p:cNvGrpSpPr/>
          <p:nvPr/>
        </p:nvGrpSpPr>
        <p:grpSpPr>
          <a:xfrm>
            <a:off x="7130768" y="3429274"/>
            <a:ext cx="357056" cy="357408"/>
            <a:chOff x="7158637" y="3353074"/>
            <a:chExt cx="357056" cy="357408"/>
          </a:xfrm>
        </p:grpSpPr>
        <p:sp>
          <p:nvSpPr>
            <p:cNvPr id="12373" name="Google Shape;12373;p65"/>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5"/>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5"/>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5"/>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7" name="Google Shape;12377;p65"/>
          <p:cNvGrpSpPr/>
          <p:nvPr/>
        </p:nvGrpSpPr>
        <p:grpSpPr>
          <a:xfrm>
            <a:off x="3288400" y="3428602"/>
            <a:ext cx="344832" cy="356544"/>
            <a:chOff x="3316269" y="3352402"/>
            <a:chExt cx="344832" cy="356544"/>
          </a:xfrm>
        </p:grpSpPr>
        <p:sp>
          <p:nvSpPr>
            <p:cNvPr id="12378" name="Google Shape;12378;p65"/>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5"/>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5"/>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1" name="Google Shape;12381;p65"/>
          <p:cNvGrpSpPr/>
          <p:nvPr/>
        </p:nvGrpSpPr>
        <p:grpSpPr>
          <a:xfrm>
            <a:off x="5481040" y="3447706"/>
            <a:ext cx="358560" cy="319552"/>
            <a:chOff x="5508909" y="3371506"/>
            <a:chExt cx="358560" cy="319552"/>
          </a:xfrm>
        </p:grpSpPr>
        <p:sp>
          <p:nvSpPr>
            <p:cNvPr id="12382" name="Google Shape;12382;p65"/>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5"/>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5"/>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5"/>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5"/>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5"/>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5"/>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5"/>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5"/>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5"/>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2" name="Google Shape;12392;p6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96" name="Shape 12396"/>
        <p:cNvGrpSpPr/>
        <p:nvPr/>
      </p:nvGrpSpPr>
      <p:grpSpPr>
        <a:xfrm>
          <a:off x="0" y="0"/>
          <a:ext cx="0" cy="0"/>
          <a:chOff x="0" y="0"/>
          <a:chExt cx="0" cy="0"/>
        </a:xfrm>
      </p:grpSpPr>
      <p:sp>
        <p:nvSpPr>
          <p:cNvPr id="12397" name="Google Shape;12397;p66"/>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8" name="Google Shape;12398;p66"/>
          <p:cNvGrpSpPr/>
          <p:nvPr/>
        </p:nvGrpSpPr>
        <p:grpSpPr>
          <a:xfrm>
            <a:off x="3026217" y="3893352"/>
            <a:ext cx="346056" cy="345674"/>
            <a:chOff x="3303268" y="3817349"/>
            <a:chExt cx="346056" cy="345674"/>
          </a:xfrm>
        </p:grpSpPr>
        <p:sp>
          <p:nvSpPr>
            <p:cNvPr id="12399" name="Google Shape;12399;p6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3" name="Google Shape;12403;p66"/>
          <p:cNvGrpSpPr/>
          <p:nvPr/>
        </p:nvGrpSpPr>
        <p:grpSpPr>
          <a:xfrm>
            <a:off x="3475306" y="3893352"/>
            <a:ext cx="346056" cy="345674"/>
            <a:chOff x="3752358" y="3817349"/>
            <a:chExt cx="346056" cy="345674"/>
          </a:xfrm>
        </p:grpSpPr>
        <p:sp>
          <p:nvSpPr>
            <p:cNvPr id="12404" name="Google Shape;12404;p6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8" name="Google Shape;12408;p66"/>
          <p:cNvGrpSpPr/>
          <p:nvPr/>
        </p:nvGrpSpPr>
        <p:grpSpPr>
          <a:xfrm>
            <a:off x="4822956" y="3893352"/>
            <a:ext cx="346024" cy="345674"/>
            <a:chOff x="5100008" y="3817349"/>
            <a:chExt cx="346024" cy="345674"/>
          </a:xfrm>
        </p:grpSpPr>
        <p:sp>
          <p:nvSpPr>
            <p:cNvPr id="12409" name="Google Shape;12409;p66"/>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6"/>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6"/>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2" name="Google Shape;12412;p66"/>
          <p:cNvGrpSpPr/>
          <p:nvPr/>
        </p:nvGrpSpPr>
        <p:grpSpPr>
          <a:xfrm>
            <a:off x="5721867" y="3893352"/>
            <a:ext cx="345674" cy="345674"/>
            <a:chOff x="5998919" y="3817349"/>
            <a:chExt cx="345674" cy="345674"/>
          </a:xfrm>
        </p:grpSpPr>
        <p:sp>
          <p:nvSpPr>
            <p:cNvPr id="12413" name="Google Shape;12413;p66"/>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6"/>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66"/>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6" name="Google Shape;12416;p66"/>
          <p:cNvGrpSpPr/>
          <p:nvPr/>
        </p:nvGrpSpPr>
        <p:grpSpPr>
          <a:xfrm>
            <a:off x="3924396" y="3893352"/>
            <a:ext cx="346024" cy="345674"/>
            <a:chOff x="4201447" y="3817349"/>
            <a:chExt cx="346024" cy="345674"/>
          </a:xfrm>
        </p:grpSpPr>
        <p:sp>
          <p:nvSpPr>
            <p:cNvPr id="12417" name="Google Shape;12417;p6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9" name="Google Shape;12419;p66"/>
          <p:cNvGrpSpPr/>
          <p:nvPr/>
        </p:nvGrpSpPr>
        <p:grpSpPr>
          <a:xfrm>
            <a:off x="4373867" y="3893352"/>
            <a:ext cx="346024" cy="345674"/>
            <a:chOff x="4650919" y="3817349"/>
            <a:chExt cx="346024" cy="345674"/>
          </a:xfrm>
        </p:grpSpPr>
        <p:sp>
          <p:nvSpPr>
            <p:cNvPr id="12420" name="Google Shape;12420;p66"/>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6"/>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6"/>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3" name="Google Shape;12423;p66"/>
          <p:cNvGrpSpPr/>
          <p:nvPr/>
        </p:nvGrpSpPr>
        <p:grpSpPr>
          <a:xfrm>
            <a:off x="5272810" y="3893352"/>
            <a:ext cx="345642" cy="345674"/>
            <a:chOff x="5549861" y="3817349"/>
            <a:chExt cx="345642" cy="345674"/>
          </a:xfrm>
        </p:grpSpPr>
        <p:sp>
          <p:nvSpPr>
            <p:cNvPr id="12424" name="Google Shape;12424;p6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7" name="Google Shape;12427;p66"/>
          <p:cNvGrpSpPr/>
          <p:nvPr/>
        </p:nvGrpSpPr>
        <p:grpSpPr>
          <a:xfrm>
            <a:off x="1281335" y="3474029"/>
            <a:ext cx="367255" cy="269855"/>
            <a:chOff x="1306445" y="3397829"/>
            <a:chExt cx="367255" cy="269855"/>
          </a:xfrm>
        </p:grpSpPr>
        <p:sp>
          <p:nvSpPr>
            <p:cNvPr id="12428" name="Google Shape;12428;p66"/>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6"/>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6"/>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6"/>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6"/>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66"/>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4" name="Google Shape;12434;p66"/>
          <p:cNvGrpSpPr/>
          <p:nvPr/>
        </p:nvGrpSpPr>
        <p:grpSpPr>
          <a:xfrm>
            <a:off x="1756207" y="3467600"/>
            <a:ext cx="367255" cy="282364"/>
            <a:chOff x="1781317" y="3391400"/>
            <a:chExt cx="367255" cy="282364"/>
          </a:xfrm>
        </p:grpSpPr>
        <p:sp>
          <p:nvSpPr>
            <p:cNvPr id="12435" name="Google Shape;12435;p66"/>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6"/>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6"/>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6"/>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6"/>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6"/>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66"/>
          <p:cNvGrpSpPr/>
          <p:nvPr/>
        </p:nvGrpSpPr>
        <p:grpSpPr>
          <a:xfrm>
            <a:off x="3653720" y="3447133"/>
            <a:ext cx="369164" cy="323297"/>
            <a:chOff x="3678830" y="3370933"/>
            <a:chExt cx="369164" cy="323297"/>
          </a:xfrm>
        </p:grpSpPr>
        <p:sp>
          <p:nvSpPr>
            <p:cNvPr id="12442" name="Google Shape;12442;p66"/>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6"/>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6"/>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6"/>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6"/>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6"/>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6"/>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6"/>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6"/>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66"/>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66"/>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3" name="Google Shape;12453;p66"/>
          <p:cNvGrpSpPr/>
          <p:nvPr/>
        </p:nvGrpSpPr>
        <p:grpSpPr>
          <a:xfrm>
            <a:off x="834155" y="3424375"/>
            <a:ext cx="312316" cy="368400"/>
            <a:chOff x="859265" y="3348175"/>
            <a:chExt cx="312316" cy="368400"/>
          </a:xfrm>
        </p:grpSpPr>
        <p:sp>
          <p:nvSpPr>
            <p:cNvPr id="12454" name="Google Shape;12454;p66"/>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6"/>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6"/>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6"/>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6"/>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9" name="Google Shape;12459;p66"/>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0" name="Google Shape;12460;p66"/>
          <p:cNvGrpSpPr/>
          <p:nvPr/>
        </p:nvGrpSpPr>
        <p:grpSpPr>
          <a:xfrm>
            <a:off x="2741264" y="3437213"/>
            <a:ext cx="330110" cy="308908"/>
            <a:chOff x="2766264" y="3394042"/>
            <a:chExt cx="294873" cy="275934"/>
          </a:xfrm>
        </p:grpSpPr>
        <p:sp>
          <p:nvSpPr>
            <p:cNvPr id="12461" name="Google Shape;12461;p66"/>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6"/>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6"/>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6"/>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5" name="Google Shape;12465;p66"/>
          <p:cNvGrpSpPr/>
          <p:nvPr/>
        </p:nvGrpSpPr>
        <p:grpSpPr>
          <a:xfrm>
            <a:off x="3189862" y="3435388"/>
            <a:ext cx="346406" cy="347552"/>
            <a:chOff x="3214972" y="3359188"/>
            <a:chExt cx="346406" cy="347552"/>
          </a:xfrm>
        </p:grpSpPr>
        <p:sp>
          <p:nvSpPr>
            <p:cNvPr id="12466" name="Google Shape;12466;p66"/>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66"/>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6"/>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6"/>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6"/>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6"/>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6"/>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6"/>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6"/>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6"/>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66"/>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6"/>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6"/>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6"/>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0" name="Google Shape;12480;p66"/>
          <p:cNvGrpSpPr/>
          <p:nvPr/>
        </p:nvGrpSpPr>
        <p:grpSpPr>
          <a:xfrm>
            <a:off x="4604196" y="3485393"/>
            <a:ext cx="367255" cy="244486"/>
            <a:chOff x="4629306" y="3409193"/>
            <a:chExt cx="367255" cy="244486"/>
          </a:xfrm>
        </p:grpSpPr>
        <p:sp>
          <p:nvSpPr>
            <p:cNvPr id="12481" name="Google Shape;12481;p66"/>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6"/>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6"/>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6"/>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6"/>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6"/>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6"/>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6"/>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6"/>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6"/>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1" name="Google Shape;12491;p66"/>
          <p:cNvGrpSpPr/>
          <p:nvPr/>
        </p:nvGrpSpPr>
        <p:grpSpPr>
          <a:xfrm>
            <a:off x="4168380" y="3426284"/>
            <a:ext cx="289939" cy="334661"/>
            <a:chOff x="4193490" y="3350084"/>
            <a:chExt cx="289939" cy="334661"/>
          </a:xfrm>
        </p:grpSpPr>
        <p:sp>
          <p:nvSpPr>
            <p:cNvPr id="12492" name="Google Shape;12492;p66"/>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6"/>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6"/>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6"/>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6"/>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6"/>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6"/>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6"/>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6"/>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6"/>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2" name="Google Shape;12502;p66"/>
          <p:cNvGrpSpPr/>
          <p:nvPr/>
        </p:nvGrpSpPr>
        <p:grpSpPr>
          <a:xfrm>
            <a:off x="6508171" y="3427430"/>
            <a:ext cx="357037" cy="357005"/>
            <a:chOff x="6533281" y="3351230"/>
            <a:chExt cx="357037" cy="357005"/>
          </a:xfrm>
        </p:grpSpPr>
        <p:sp>
          <p:nvSpPr>
            <p:cNvPr id="12503" name="Google Shape;12503;p66"/>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6"/>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6"/>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66"/>
          <p:cNvGrpSpPr/>
          <p:nvPr/>
        </p:nvGrpSpPr>
        <p:grpSpPr>
          <a:xfrm>
            <a:off x="6033331" y="3427430"/>
            <a:ext cx="357387" cy="357005"/>
            <a:chOff x="6058441" y="3351230"/>
            <a:chExt cx="357387" cy="357005"/>
          </a:xfrm>
        </p:grpSpPr>
        <p:sp>
          <p:nvSpPr>
            <p:cNvPr id="12507" name="Google Shape;12507;p66"/>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6"/>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9" name="Google Shape;12509;p66"/>
          <p:cNvGrpSpPr/>
          <p:nvPr/>
        </p:nvGrpSpPr>
        <p:grpSpPr>
          <a:xfrm>
            <a:off x="7932373" y="3427048"/>
            <a:ext cx="357387" cy="357387"/>
            <a:chOff x="7957483" y="3350848"/>
            <a:chExt cx="357387" cy="357387"/>
          </a:xfrm>
        </p:grpSpPr>
        <p:sp>
          <p:nvSpPr>
            <p:cNvPr id="12510" name="Google Shape;12510;p66"/>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6"/>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6"/>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3" name="Google Shape;12513;p66"/>
          <p:cNvGrpSpPr/>
          <p:nvPr/>
        </p:nvGrpSpPr>
        <p:grpSpPr>
          <a:xfrm>
            <a:off x="6982661" y="3427430"/>
            <a:ext cx="357387" cy="357005"/>
            <a:chOff x="7007771" y="3351230"/>
            <a:chExt cx="357387" cy="357005"/>
          </a:xfrm>
        </p:grpSpPr>
        <p:sp>
          <p:nvSpPr>
            <p:cNvPr id="12514" name="Google Shape;12514;p66"/>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6"/>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6"/>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6"/>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6"/>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66"/>
          <p:cNvGrpSpPr/>
          <p:nvPr/>
        </p:nvGrpSpPr>
        <p:grpSpPr>
          <a:xfrm>
            <a:off x="5083620" y="3427430"/>
            <a:ext cx="357005" cy="357005"/>
            <a:chOff x="5108729" y="3351230"/>
            <a:chExt cx="357005" cy="357005"/>
          </a:xfrm>
        </p:grpSpPr>
        <p:sp>
          <p:nvSpPr>
            <p:cNvPr id="12520" name="Google Shape;12520;p66"/>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6"/>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2" name="Google Shape;12522;p66"/>
          <p:cNvGrpSpPr/>
          <p:nvPr/>
        </p:nvGrpSpPr>
        <p:grpSpPr>
          <a:xfrm>
            <a:off x="5558459" y="3427430"/>
            <a:ext cx="357419" cy="357005"/>
            <a:chOff x="5583569" y="3351230"/>
            <a:chExt cx="357419" cy="357005"/>
          </a:xfrm>
        </p:grpSpPr>
        <p:sp>
          <p:nvSpPr>
            <p:cNvPr id="12523" name="Google Shape;12523;p66"/>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6"/>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5" name="Google Shape;12525;p66"/>
          <p:cNvGrpSpPr/>
          <p:nvPr/>
        </p:nvGrpSpPr>
        <p:grpSpPr>
          <a:xfrm>
            <a:off x="7457119" y="3427430"/>
            <a:ext cx="357419" cy="357005"/>
            <a:chOff x="7482229" y="3351230"/>
            <a:chExt cx="357419" cy="357005"/>
          </a:xfrm>
        </p:grpSpPr>
        <p:sp>
          <p:nvSpPr>
            <p:cNvPr id="12526" name="Google Shape;12526;p66"/>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6"/>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6"/>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6"/>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6"/>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1" name="Google Shape;12531;p66"/>
          <p:cNvGrpSpPr/>
          <p:nvPr/>
        </p:nvGrpSpPr>
        <p:grpSpPr>
          <a:xfrm>
            <a:off x="3739375" y="2966882"/>
            <a:ext cx="222874" cy="345737"/>
            <a:chOff x="3764485" y="2890682"/>
            <a:chExt cx="222874" cy="345737"/>
          </a:xfrm>
        </p:grpSpPr>
        <p:sp>
          <p:nvSpPr>
            <p:cNvPr id="12532" name="Google Shape;12532;p66"/>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6"/>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6"/>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5" name="Google Shape;12535;p66"/>
          <p:cNvGrpSpPr/>
          <p:nvPr/>
        </p:nvGrpSpPr>
        <p:grpSpPr>
          <a:xfrm>
            <a:off x="2213507" y="2984331"/>
            <a:ext cx="422596" cy="310382"/>
            <a:chOff x="2278533" y="2937377"/>
            <a:chExt cx="346788" cy="254704"/>
          </a:xfrm>
        </p:grpSpPr>
        <p:sp>
          <p:nvSpPr>
            <p:cNvPr id="12536" name="Google Shape;12536;p66"/>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6"/>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8" name="Google Shape;12538;p66"/>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39" name="Google Shape;12539;p66"/>
          <p:cNvGrpSpPr/>
          <p:nvPr/>
        </p:nvGrpSpPr>
        <p:grpSpPr>
          <a:xfrm>
            <a:off x="1811527" y="2967710"/>
            <a:ext cx="286152" cy="346438"/>
            <a:chOff x="1836637" y="2891510"/>
            <a:chExt cx="286152" cy="346438"/>
          </a:xfrm>
        </p:grpSpPr>
        <p:sp>
          <p:nvSpPr>
            <p:cNvPr id="12540" name="Google Shape;12540;p66"/>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6"/>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6"/>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3" name="Google Shape;12543;p66"/>
          <p:cNvGrpSpPr/>
          <p:nvPr/>
        </p:nvGrpSpPr>
        <p:grpSpPr>
          <a:xfrm>
            <a:off x="5560751" y="2982129"/>
            <a:ext cx="379764" cy="337684"/>
            <a:chOff x="5585861" y="2905929"/>
            <a:chExt cx="379764" cy="337684"/>
          </a:xfrm>
        </p:grpSpPr>
        <p:sp>
          <p:nvSpPr>
            <p:cNvPr id="12544" name="Google Shape;12544;p66"/>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6"/>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6"/>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6"/>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8" name="Google Shape;12548;p66"/>
          <p:cNvGrpSpPr/>
          <p:nvPr/>
        </p:nvGrpSpPr>
        <p:grpSpPr>
          <a:xfrm>
            <a:off x="1302566" y="2986680"/>
            <a:ext cx="347934" cy="310024"/>
            <a:chOff x="1327676" y="2910480"/>
            <a:chExt cx="347934" cy="310024"/>
          </a:xfrm>
        </p:grpSpPr>
        <p:sp>
          <p:nvSpPr>
            <p:cNvPr id="12549" name="Google Shape;12549;p66"/>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6"/>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6"/>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6"/>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6"/>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4" name="Google Shape;12554;p66"/>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55" name="Google Shape;12555;p66"/>
          <p:cNvGrpSpPr/>
          <p:nvPr/>
        </p:nvGrpSpPr>
        <p:grpSpPr>
          <a:xfrm>
            <a:off x="2728291" y="2945764"/>
            <a:ext cx="382828" cy="358601"/>
            <a:chOff x="2753373" y="2902523"/>
            <a:chExt cx="347552" cy="325557"/>
          </a:xfrm>
        </p:grpSpPr>
        <p:sp>
          <p:nvSpPr>
            <p:cNvPr id="12556" name="Google Shape;12556;p66"/>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6"/>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6"/>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6"/>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6"/>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6"/>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66"/>
          <p:cNvGrpSpPr/>
          <p:nvPr/>
        </p:nvGrpSpPr>
        <p:grpSpPr>
          <a:xfrm>
            <a:off x="823906" y="2979455"/>
            <a:ext cx="356655" cy="335425"/>
            <a:chOff x="849016" y="2903255"/>
            <a:chExt cx="356655" cy="335425"/>
          </a:xfrm>
        </p:grpSpPr>
        <p:sp>
          <p:nvSpPr>
            <p:cNvPr id="12563" name="Google Shape;12563;p66"/>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6"/>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6"/>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6"/>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6"/>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6"/>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6"/>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6"/>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6"/>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6"/>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6"/>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4" name="Google Shape;12574;p66"/>
          <p:cNvGrpSpPr/>
          <p:nvPr/>
        </p:nvGrpSpPr>
        <p:grpSpPr>
          <a:xfrm>
            <a:off x="4185823" y="3002977"/>
            <a:ext cx="280072" cy="275520"/>
            <a:chOff x="4210933" y="2926777"/>
            <a:chExt cx="280072" cy="275520"/>
          </a:xfrm>
        </p:grpSpPr>
        <p:sp>
          <p:nvSpPr>
            <p:cNvPr id="12575" name="Google Shape;12575;p66"/>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6"/>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6"/>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6"/>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6"/>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6"/>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6"/>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6"/>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6"/>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6"/>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6"/>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6"/>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6"/>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66"/>
          <p:cNvGrpSpPr/>
          <p:nvPr/>
        </p:nvGrpSpPr>
        <p:grpSpPr>
          <a:xfrm>
            <a:off x="4642106" y="2991582"/>
            <a:ext cx="320273" cy="318395"/>
            <a:chOff x="4667216" y="2915382"/>
            <a:chExt cx="320273" cy="318395"/>
          </a:xfrm>
        </p:grpSpPr>
        <p:sp>
          <p:nvSpPr>
            <p:cNvPr id="12589" name="Google Shape;12589;p66"/>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6"/>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6"/>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6"/>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3" name="Google Shape;12593;p66"/>
          <p:cNvGrpSpPr/>
          <p:nvPr/>
        </p:nvGrpSpPr>
        <p:grpSpPr>
          <a:xfrm>
            <a:off x="5145370" y="3010839"/>
            <a:ext cx="261929" cy="280550"/>
            <a:chOff x="5170480" y="2934639"/>
            <a:chExt cx="261929" cy="280550"/>
          </a:xfrm>
        </p:grpSpPr>
        <p:sp>
          <p:nvSpPr>
            <p:cNvPr id="12594" name="Google Shape;12594;p66"/>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6"/>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6"/>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6"/>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6"/>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6"/>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6"/>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1" name="Google Shape;12601;p66"/>
          <p:cNvGrpSpPr/>
          <p:nvPr/>
        </p:nvGrpSpPr>
        <p:grpSpPr>
          <a:xfrm>
            <a:off x="6044313" y="2968091"/>
            <a:ext cx="362321" cy="364231"/>
            <a:chOff x="6069423" y="2891892"/>
            <a:chExt cx="362321" cy="364231"/>
          </a:xfrm>
        </p:grpSpPr>
        <p:sp>
          <p:nvSpPr>
            <p:cNvPr id="12602" name="Google Shape;12602;p66"/>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6"/>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6"/>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6"/>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6"/>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6"/>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8" name="Google Shape;12608;p66"/>
          <p:cNvGrpSpPr/>
          <p:nvPr/>
        </p:nvGrpSpPr>
        <p:grpSpPr>
          <a:xfrm>
            <a:off x="6546845" y="2995370"/>
            <a:ext cx="308878" cy="311170"/>
            <a:chOff x="6571955" y="2919170"/>
            <a:chExt cx="308878" cy="311170"/>
          </a:xfrm>
        </p:grpSpPr>
        <p:sp>
          <p:nvSpPr>
            <p:cNvPr id="12609" name="Google Shape;12609;p66"/>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6"/>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6"/>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6"/>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6"/>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6"/>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6"/>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6"/>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6"/>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6"/>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66"/>
          <p:cNvGrpSpPr/>
          <p:nvPr/>
        </p:nvGrpSpPr>
        <p:grpSpPr>
          <a:xfrm>
            <a:off x="7474944" y="3010935"/>
            <a:ext cx="350576" cy="280454"/>
            <a:chOff x="7500054" y="2934735"/>
            <a:chExt cx="350576" cy="280454"/>
          </a:xfrm>
        </p:grpSpPr>
        <p:sp>
          <p:nvSpPr>
            <p:cNvPr id="12620" name="Google Shape;12620;p66"/>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6"/>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6"/>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6"/>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6"/>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6"/>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6"/>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6"/>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66"/>
          <p:cNvGrpSpPr/>
          <p:nvPr/>
        </p:nvGrpSpPr>
        <p:grpSpPr>
          <a:xfrm>
            <a:off x="6987570" y="2950862"/>
            <a:ext cx="332012" cy="355454"/>
            <a:chOff x="7055134" y="2919170"/>
            <a:chExt cx="290321" cy="310820"/>
          </a:xfrm>
        </p:grpSpPr>
        <p:sp>
          <p:nvSpPr>
            <p:cNvPr id="12629" name="Google Shape;12629;p66"/>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6"/>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6"/>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6"/>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6"/>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6"/>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6"/>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6"/>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6"/>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6"/>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6"/>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6"/>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6"/>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6"/>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3" name="Google Shape;12643;p66"/>
          <p:cNvGrpSpPr/>
          <p:nvPr/>
        </p:nvGrpSpPr>
        <p:grpSpPr>
          <a:xfrm>
            <a:off x="7960033" y="2976813"/>
            <a:ext cx="330109" cy="347552"/>
            <a:chOff x="7985143" y="2900613"/>
            <a:chExt cx="330109" cy="347552"/>
          </a:xfrm>
        </p:grpSpPr>
        <p:sp>
          <p:nvSpPr>
            <p:cNvPr id="12644" name="Google Shape;12644;p66"/>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6"/>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6"/>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6"/>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66"/>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6"/>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6"/>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6"/>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2" name="Google Shape;12652;p66"/>
          <p:cNvGrpSpPr/>
          <p:nvPr/>
        </p:nvGrpSpPr>
        <p:grpSpPr>
          <a:xfrm>
            <a:off x="7965731" y="2511426"/>
            <a:ext cx="354363" cy="353631"/>
            <a:chOff x="7990840" y="2435226"/>
            <a:chExt cx="354363" cy="353631"/>
          </a:xfrm>
        </p:grpSpPr>
        <p:sp>
          <p:nvSpPr>
            <p:cNvPr id="12653" name="Google Shape;12653;p66"/>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6"/>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6"/>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66"/>
          <p:cNvGrpSpPr/>
          <p:nvPr/>
        </p:nvGrpSpPr>
        <p:grpSpPr>
          <a:xfrm>
            <a:off x="1792207" y="2556530"/>
            <a:ext cx="350958" cy="263043"/>
            <a:chOff x="1817317" y="2480330"/>
            <a:chExt cx="350958" cy="263043"/>
          </a:xfrm>
        </p:grpSpPr>
        <p:sp>
          <p:nvSpPr>
            <p:cNvPr id="12657" name="Google Shape;12657;p66"/>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6"/>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6"/>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6"/>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6"/>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2" name="Google Shape;12662;p66"/>
          <p:cNvGrpSpPr/>
          <p:nvPr/>
        </p:nvGrpSpPr>
        <p:grpSpPr>
          <a:xfrm>
            <a:off x="1316617" y="2559549"/>
            <a:ext cx="419913" cy="308109"/>
            <a:chOff x="1341727" y="2483349"/>
            <a:chExt cx="419913" cy="308109"/>
          </a:xfrm>
        </p:grpSpPr>
        <p:sp>
          <p:nvSpPr>
            <p:cNvPr id="12663" name="Google Shape;12663;p66"/>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6"/>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66"/>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66"/>
          <p:cNvGrpSpPr/>
          <p:nvPr/>
        </p:nvGrpSpPr>
        <p:grpSpPr>
          <a:xfrm>
            <a:off x="829222" y="2523936"/>
            <a:ext cx="376358" cy="330109"/>
            <a:chOff x="854332" y="2447736"/>
            <a:chExt cx="376358" cy="330109"/>
          </a:xfrm>
        </p:grpSpPr>
        <p:sp>
          <p:nvSpPr>
            <p:cNvPr id="12667" name="Google Shape;12667;p66"/>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6"/>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6"/>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6"/>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6"/>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6"/>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66"/>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66"/>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66"/>
          <p:cNvGrpSpPr/>
          <p:nvPr/>
        </p:nvGrpSpPr>
        <p:grpSpPr>
          <a:xfrm>
            <a:off x="4181653" y="2527151"/>
            <a:ext cx="322151" cy="322374"/>
            <a:chOff x="4206763" y="2450951"/>
            <a:chExt cx="322151" cy="322374"/>
          </a:xfrm>
        </p:grpSpPr>
        <p:sp>
          <p:nvSpPr>
            <p:cNvPr id="12676" name="Google Shape;12676;p66"/>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6"/>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8" name="Google Shape;12678;p66"/>
          <p:cNvGrpSpPr/>
          <p:nvPr/>
        </p:nvGrpSpPr>
        <p:grpSpPr>
          <a:xfrm>
            <a:off x="7491236" y="2526259"/>
            <a:ext cx="327976" cy="324316"/>
            <a:chOff x="7528096" y="2450059"/>
            <a:chExt cx="327976" cy="324316"/>
          </a:xfrm>
        </p:grpSpPr>
        <p:sp>
          <p:nvSpPr>
            <p:cNvPr id="12679" name="Google Shape;12679;p66"/>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6"/>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6"/>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6"/>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6"/>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4" name="Google Shape;12684;p66"/>
          <p:cNvGrpSpPr/>
          <p:nvPr/>
        </p:nvGrpSpPr>
        <p:grpSpPr>
          <a:xfrm>
            <a:off x="7052019" y="2588742"/>
            <a:ext cx="282364" cy="198619"/>
            <a:chOff x="7077129" y="2512542"/>
            <a:chExt cx="282364" cy="198619"/>
          </a:xfrm>
        </p:grpSpPr>
        <p:sp>
          <p:nvSpPr>
            <p:cNvPr id="12685" name="Google Shape;12685;p66"/>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6"/>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6"/>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6"/>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66"/>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6"/>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1" name="Google Shape;12691;p66"/>
          <p:cNvGrpSpPr/>
          <p:nvPr/>
        </p:nvGrpSpPr>
        <p:grpSpPr>
          <a:xfrm>
            <a:off x="3700351" y="2520912"/>
            <a:ext cx="334279" cy="334661"/>
            <a:chOff x="3725461" y="2444712"/>
            <a:chExt cx="334279" cy="334661"/>
          </a:xfrm>
        </p:grpSpPr>
        <p:sp>
          <p:nvSpPr>
            <p:cNvPr id="12692" name="Google Shape;12692;p66"/>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6"/>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6"/>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6"/>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6"/>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6"/>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6"/>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9" name="Google Shape;12699;p66"/>
          <p:cNvGrpSpPr/>
          <p:nvPr/>
        </p:nvGrpSpPr>
        <p:grpSpPr>
          <a:xfrm>
            <a:off x="6552128" y="2533421"/>
            <a:ext cx="332019" cy="310788"/>
            <a:chOff x="6577238" y="2457221"/>
            <a:chExt cx="332019" cy="310788"/>
          </a:xfrm>
        </p:grpSpPr>
        <p:sp>
          <p:nvSpPr>
            <p:cNvPr id="12700" name="Google Shape;12700;p66"/>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6"/>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6"/>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6"/>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6"/>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6"/>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6" name="Google Shape;12706;p66"/>
          <p:cNvGrpSpPr/>
          <p:nvPr/>
        </p:nvGrpSpPr>
        <p:grpSpPr>
          <a:xfrm>
            <a:off x="2793451" y="2515978"/>
            <a:ext cx="247892" cy="346024"/>
            <a:chOff x="2818561" y="2439778"/>
            <a:chExt cx="247892" cy="346024"/>
          </a:xfrm>
        </p:grpSpPr>
        <p:sp>
          <p:nvSpPr>
            <p:cNvPr id="12707" name="Google Shape;12707;p66"/>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6"/>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6"/>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6"/>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6"/>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6"/>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6"/>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6"/>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6"/>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6"/>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6"/>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6"/>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9" name="Google Shape;12719;p66"/>
          <p:cNvGrpSpPr/>
          <p:nvPr/>
        </p:nvGrpSpPr>
        <p:grpSpPr>
          <a:xfrm>
            <a:off x="3182668" y="2550832"/>
            <a:ext cx="419933" cy="275170"/>
            <a:chOff x="3207778" y="2474632"/>
            <a:chExt cx="419933" cy="275170"/>
          </a:xfrm>
        </p:grpSpPr>
        <p:sp>
          <p:nvSpPr>
            <p:cNvPr id="12720" name="Google Shape;12720;p66"/>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6"/>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6"/>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6"/>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6"/>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6"/>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6"/>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6"/>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6"/>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6"/>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6"/>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6"/>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6"/>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6"/>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4" name="Google Shape;12734;p66"/>
          <p:cNvGrpSpPr/>
          <p:nvPr/>
        </p:nvGrpSpPr>
        <p:grpSpPr>
          <a:xfrm>
            <a:off x="6074265" y="2532275"/>
            <a:ext cx="337684" cy="314194"/>
            <a:chOff x="6099375" y="2456075"/>
            <a:chExt cx="337684" cy="314194"/>
          </a:xfrm>
        </p:grpSpPr>
        <p:sp>
          <p:nvSpPr>
            <p:cNvPr id="12735" name="Google Shape;12735;p66"/>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6"/>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7" name="Google Shape;12737;p66"/>
          <p:cNvGrpSpPr/>
          <p:nvPr/>
        </p:nvGrpSpPr>
        <p:grpSpPr>
          <a:xfrm>
            <a:off x="2287513" y="2544784"/>
            <a:ext cx="312698" cy="286534"/>
            <a:chOff x="2312623" y="2468584"/>
            <a:chExt cx="312698" cy="286534"/>
          </a:xfrm>
        </p:grpSpPr>
        <p:sp>
          <p:nvSpPr>
            <p:cNvPr id="12738" name="Google Shape;12738;p66"/>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6"/>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6"/>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1" name="Google Shape;12741;p66"/>
          <p:cNvGrpSpPr/>
          <p:nvPr/>
        </p:nvGrpSpPr>
        <p:grpSpPr>
          <a:xfrm>
            <a:off x="5593695" y="2517124"/>
            <a:ext cx="345292" cy="342618"/>
            <a:chOff x="5618805" y="2440924"/>
            <a:chExt cx="345292" cy="342618"/>
          </a:xfrm>
        </p:grpSpPr>
        <p:sp>
          <p:nvSpPr>
            <p:cNvPr id="12742" name="Google Shape;12742;p66"/>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6"/>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6"/>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6"/>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6"/>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66"/>
          <p:cNvGrpSpPr/>
          <p:nvPr/>
        </p:nvGrpSpPr>
        <p:grpSpPr>
          <a:xfrm>
            <a:off x="4628069" y="2522790"/>
            <a:ext cx="377886" cy="331255"/>
            <a:chOff x="4653179" y="2446590"/>
            <a:chExt cx="377886" cy="331255"/>
          </a:xfrm>
        </p:grpSpPr>
        <p:sp>
          <p:nvSpPr>
            <p:cNvPr id="12748" name="Google Shape;12748;p66"/>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6"/>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6"/>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6"/>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66"/>
          <p:cNvGrpSpPr/>
          <p:nvPr/>
        </p:nvGrpSpPr>
        <p:grpSpPr>
          <a:xfrm>
            <a:off x="5159407" y="2535681"/>
            <a:ext cx="252062" cy="305122"/>
            <a:chOff x="5184517" y="2459481"/>
            <a:chExt cx="252062" cy="305122"/>
          </a:xfrm>
        </p:grpSpPr>
        <p:sp>
          <p:nvSpPr>
            <p:cNvPr id="12753" name="Google Shape;12753;p66"/>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6"/>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6"/>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6"/>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6"/>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6"/>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9" name="Google Shape;12759;p66"/>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0" name="Google Shape;12760;p66"/>
          <p:cNvGrpSpPr/>
          <p:nvPr/>
        </p:nvGrpSpPr>
        <p:grpSpPr>
          <a:xfrm>
            <a:off x="6130349" y="2045308"/>
            <a:ext cx="249770" cy="363849"/>
            <a:chOff x="6155459" y="1969108"/>
            <a:chExt cx="249770" cy="363849"/>
          </a:xfrm>
        </p:grpSpPr>
        <p:sp>
          <p:nvSpPr>
            <p:cNvPr id="12761" name="Google Shape;12761;p66"/>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66"/>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6"/>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6"/>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6"/>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6"/>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6"/>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6"/>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6"/>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66"/>
          <p:cNvGrpSpPr/>
          <p:nvPr/>
        </p:nvGrpSpPr>
        <p:grpSpPr>
          <a:xfrm>
            <a:off x="2254919" y="2046804"/>
            <a:ext cx="353631" cy="354395"/>
            <a:chOff x="2280029" y="1970604"/>
            <a:chExt cx="353631" cy="354395"/>
          </a:xfrm>
        </p:grpSpPr>
        <p:sp>
          <p:nvSpPr>
            <p:cNvPr id="12771" name="Google Shape;12771;p66"/>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6"/>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6"/>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6"/>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66"/>
          <p:cNvGrpSpPr/>
          <p:nvPr/>
        </p:nvGrpSpPr>
        <p:grpSpPr>
          <a:xfrm>
            <a:off x="8039990" y="2076374"/>
            <a:ext cx="255086" cy="301685"/>
            <a:chOff x="8065100" y="2000174"/>
            <a:chExt cx="255086" cy="301685"/>
          </a:xfrm>
        </p:grpSpPr>
        <p:sp>
          <p:nvSpPr>
            <p:cNvPr id="12776" name="Google Shape;12776;p66"/>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6"/>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6"/>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6"/>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0" name="Google Shape;12780;p66"/>
          <p:cNvGrpSpPr/>
          <p:nvPr/>
        </p:nvGrpSpPr>
        <p:grpSpPr>
          <a:xfrm>
            <a:off x="6608595" y="2045308"/>
            <a:ext cx="249420" cy="363849"/>
            <a:chOff x="6633705" y="1969108"/>
            <a:chExt cx="249420" cy="363849"/>
          </a:xfrm>
        </p:grpSpPr>
        <p:sp>
          <p:nvSpPr>
            <p:cNvPr id="12781" name="Google Shape;12781;p66"/>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6"/>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6"/>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6"/>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6"/>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6"/>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6"/>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6"/>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9" name="Google Shape;12789;p66"/>
          <p:cNvGrpSpPr/>
          <p:nvPr/>
        </p:nvGrpSpPr>
        <p:grpSpPr>
          <a:xfrm>
            <a:off x="5185921" y="2045308"/>
            <a:ext cx="226661" cy="363467"/>
            <a:chOff x="5211031" y="1969108"/>
            <a:chExt cx="226661" cy="363467"/>
          </a:xfrm>
        </p:grpSpPr>
        <p:sp>
          <p:nvSpPr>
            <p:cNvPr id="12790" name="Google Shape;12790;p66"/>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6"/>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66"/>
          <p:cNvGrpSpPr/>
          <p:nvPr/>
        </p:nvGrpSpPr>
        <p:grpSpPr>
          <a:xfrm>
            <a:off x="3687842" y="2046804"/>
            <a:ext cx="354363" cy="354395"/>
            <a:chOff x="3712952" y="1970604"/>
            <a:chExt cx="354363" cy="354395"/>
          </a:xfrm>
        </p:grpSpPr>
        <p:sp>
          <p:nvSpPr>
            <p:cNvPr id="12793" name="Google Shape;12793;p66"/>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6"/>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6"/>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6"/>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6"/>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6"/>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6"/>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6"/>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6"/>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2" name="Google Shape;12802;p66"/>
          <p:cNvGrpSpPr/>
          <p:nvPr/>
        </p:nvGrpSpPr>
        <p:grpSpPr>
          <a:xfrm>
            <a:off x="3210329" y="2046804"/>
            <a:ext cx="354363" cy="354745"/>
            <a:chOff x="3235438" y="1970604"/>
            <a:chExt cx="354363" cy="354745"/>
          </a:xfrm>
        </p:grpSpPr>
        <p:sp>
          <p:nvSpPr>
            <p:cNvPr id="12803" name="Google Shape;12803;p66"/>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6"/>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6"/>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6"/>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6"/>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6"/>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6"/>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6"/>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66"/>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6"/>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6"/>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6"/>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6"/>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6" name="Google Shape;12816;p66"/>
          <p:cNvGrpSpPr/>
          <p:nvPr/>
        </p:nvGrpSpPr>
        <p:grpSpPr>
          <a:xfrm>
            <a:off x="1304475" y="2066125"/>
            <a:ext cx="341472" cy="335074"/>
            <a:chOff x="1329585" y="1989925"/>
            <a:chExt cx="341472" cy="335074"/>
          </a:xfrm>
        </p:grpSpPr>
        <p:sp>
          <p:nvSpPr>
            <p:cNvPr id="12817" name="Google Shape;12817;p66"/>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6"/>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6"/>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66"/>
          <p:cNvGrpSpPr/>
          <p:nvPr/>
        </p:nvGrpSpPr>
        <p:grpSpPr>
          <a:xfrm>
            <a:off x="5566761" y="2066106"/>
            <a:ext cx="416649" cy="325597"/>
            <a:chOff x="5626763" y="2013829"/>
            <a:chExt cx="351722" cy="274788"/>
          </a:xfrm>
        </p:grpSpPr>
        <p:sp>
          <p:nvSpPr>
            <p:cNvPr id="12821" name="Google Shape;12821;p66"/>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6"/>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6"/>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6"/>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6"/>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6"/>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6"/>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6"/>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6"/>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6"/>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1" name="Google Shape;12831;p66"/>
          <p:cNvGrpSpPr/>
          <p:nvPr/>
        </p:nvGrpSpPr>
        <p:grpSpPr>
          <a:xfrm>
            <a:off x="7551495" y="2060077"/>
            <a:ext cx="276698" cy="333133"/>
            <a:chOff x="7576605" y="1983877"/>
            <a:chExt cx="276698" cy="333133"/>
          </a:xfrm>
        </p:grpSpPr>
        <p:sp>
          <p:nvSpPr>
            <p:cNvPr id="12832" name="Google Shape;12832;p66"/>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66"/>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66"/>
          <p:cNvGrpSpPr/>
          <p:nvPr/>
        </p:nvGrpSpPr>
        <p:grpSpPr>
          <a:xfrm>
            <a:off x="828458" y="2051738"/>
            <a:ext cx="337334" cy="353599"/>
            <a:chOff x="853568" y="1975538"/>
            <a:chExt cx="337334" cy="353599"/>
          </a:xfrm>
        </p:grpSpPr>
        <p:sp>
          <p:nvSpPr>
            <p:cNvPr id="12835" name="Google Shape;12835;p66"/>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6"/>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6"/>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6"/>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66"/>
          <p:cNvGrpSpPr/>
          <p:nvPr/>
        </p:nvGrpSpPr>
        <p:grpSpPr>
          <a:xfrm>
            <a:off x="2733192" y="2085828"/>
            <a:ext cx="327085" cy="277080"/>
            <a:chOff x="2770052" y="2009628"/>
            <a:chExt cx="327085" cy="277080"/>
          </a:xfrm>
        </p:grpSpPr>
        <p:sp>
          <p:nvSpPr>
            <p:cNvPr id="12840" name="Google Shape;12840;p66"/>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6"/>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2" name="Google Shape;12842;p66"/>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43" name="Google Shape;12843;p66"/>
          <p:cNvGrpSpPr/>
          <p:nvPr/>
        </p:nvGrpSpPr>
        <p:grpSpPr>
          <a:xfrm>
            <a:off x="4170289" y="2046804"/>
            <a:ext cx="344878" cy="343573"/>
            <a:chOff x="4195399" y="1970604"/>
            <a:chExt cx="344878" cy="343573"/>
          </a:xfrm>
        </p:grpSpPr>
        <p:sp>
          <p:nvSpPr>
            <p:cNvPr id="12844" name="Google Shape;12844;p66"/>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6"/>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6"/>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6"/>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8" name="Google Shape;12848;p66"/>
          <p:cNvGrpSpPr/>
          <p:nvPr/>
        </p:nvGrpSpPr>
        <p:grpSpPr>
          <a:xfrm>
            <a:off x="4649681" y="2053647"/>
            <a:ext cx="344528" cy="344114"/>
            <a:chOff x="4674791" y="1977447"/>
            <a:chExt cx="344528" cy="344114"/>
          </a:xfrm>
        </p:grpSpPr>
        <p:sp>
          <p:nvSpPr>
            <p:cNvPr id="12849" name="Google Shape;12849;p66"/>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6"/>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6"/>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6"/>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6"/>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6"/>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6"/>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6"/>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6"/>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6"/>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66"/>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6"/>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6"/>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6"/>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6"/>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6"/>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6"/>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6"/>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6"/>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6"/>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6"/>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6"/>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6"/>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6"/>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6"/>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6"/>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5" name="Google Shape;12875;p66"/>
          <p:cNvGrpSpPr/>
          <p:nvPr/>
        </p:nvGrpSpPr>
        <p:grpSpPr>
          <a:xfrm>
            <a:off x="6058700" y="1623497"/>
            <a:ext cx="382819" cy="310788"/>
            <a:chOff x="6083810" y="1547297"/>
            <a:chExt cx="382819" cy="310788"/>
          </a:xfrm>
        </p:grpSpPr>
        <p:sp>
          <p:nvSpPr>
            <p:cNvPr id="12876" name="Google Shape;12876;p66"/>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6"/>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6"/>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6"/>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6"/>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6"/>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6"/>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6"/>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6"/>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6"/>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6"/>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6"/>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6"/>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6"/>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6"/>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6"/>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6"/>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6"/>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66"/>
          <p:cNvGrpSpPr/>
          <p:nvPr/>
        </p:nvGrpSpPr>
        <p:grpSpPr>
          <a:xfrm>
            <a:off x="6533190" y="1614393"/>
            <a:ext cx="382788" cy="328613"/>
            <a:chOff x="6558300" y="1538193"/>
            <a:chExt cx="382788" cy="328613"/>
          </a:xfrm>
        </p:grpSpPr>
        <p:sp>
          <p:nvSpPr>
            <p:cNvPr id="12895" name="Google Shape;12895;p66"/>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6"/>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7" name="Google Shape;12897;p66"/>
          <p:cNvGrpSpPr/>
          <p:nvPr/>
        </p:nvGrpSpPr>
        <p:grpSpPr>
          <a:xfrm>
            <a:off x="5168892" y="1587497"/>
            <a:ext cx="259605" cy="346024"/>
            <a:chOff x="5194002" y="1511297"/>
            <a:chExt cx="259605" cy="346024"/>
          </a:xfrm>
        </p:grpSpPr>
        <p:sp>
          <p:nvSpPr>
            <p:cNvPr id="12898" name="Google Shape;12898;p66"/>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6"/>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6"/>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6"/>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2" name="Google Shape;12902;p66"/>
          <p:cNvGrpSpPr/>
          <p:nvPr/>
        </p:nvGrpSpPr>
        <p:grpSpPr>
          <a:xfrm>
            <a:off x="1369631" y="1588261"/>
            <a:ext cx="252444" cy="351722"/>
            <a:chOff x="1394741" y="1512061"/>
            <a:chExt cx="252444" cy="351722"/>
          </a:xfrm>
        </p:grpSpPr>
        <p:sp>
          <p:nvSpPr>
            <p:cNvPr id="12903" name="Google Shape;12903;p66"/>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6"/>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6"/>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6"/>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6"/>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6"/>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6"/>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6"/>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6"/>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6"/>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6"/>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6"/>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6"/>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6"/>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6"/>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6"/>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6"/>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0" name="Google Shape;12920;p66"/>
          <p:cNvGrpSpPr/>
          <p:nvPr/>
        </p:nvGrpSpPr>
        <p:grpSpPr>
          <a:xfrm>
            <a:off x="829986" y="1580685"/>
            <a:ext cx="380910" cy="339594"/>
            <a:chOff x="855096" y="1504485"/>
            <a:chExt cx="380910" cy="339594"/>
          </a:xfrm>
        </p:grpSpPr>
        <p:sp>
          <p:nvSpPr>
            <p:cNvPr id="12921" name="Google Shape;12921;p66"/>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6"/>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6"/>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6"/>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6"/>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66"/>
          <p:cNvGrpSpPr/>
          <p:nvPr/>
        </p:nvGrpSpPr>
        <p:grpSpPr>
          <a:xfrm>
            <a:off x="1794466" y="1587879"/>
            <a:ext cx="352103" cy="352103"/>
            <a:chOff x="1819576" y="1511679"/>
            <a:chExt cx="352103" cy="352103"/>
          </a:xfrm>
        </p:grpSpPr>
        <p:sp>
          <p:nvSpPr>
            <p:cNvPr id="12927" name="Google Shape;12927;p66"/>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6"/>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6"/>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6"/>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66"/>
          <p:cNvGrpSpPr/>
          <p:nvPr/>
        </p:nvGrpSpPr>
        <p:grpSpPr>
          <a:xfrm>
            <a:off x="5595987" y="1576961"/>
            <a:ext cx="371424" cy="355446"/>
            <a:chOff x="5621097" y="1500761"/>
            <a:chExt cx="371424" cy="355446"/>
          </a:xfrm>
        </p:grpSpPr>
        <p:sp>
          <p:nvSpPr>
            <p:cNvPr id="12932" name="Google Shape;12932;p66"/>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6"/>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4" name="Google Shape;12934;p66"/>
          <p:cNvGrpSpPr/>
          <p:nvPr/>
        </p:nvGrpSpPr>
        <p:grpSpPr>
          <a:xfrm>
            <a:off x="4645129" y="1617799"/>
            <a:ext cx="359679" cy="321833"/>
            <a:chOff x="4670239" y="1541599"/>
            <a:chExt cx="359679" cy="321833"/>
          </a:xfrm>
        </p:grpSpPr>
        <p:sp>
          <p:nvSpPr>
            <p:cNvPr id="12935" name="Google Shape;12935;p66"/>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6"/>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6"/>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6"/>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6"/>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66"/>
          <p:cNvGrpSpPr/>
          <p:nvPr/>
        </p:nvGrpSpPr>
        <p:grpSpPr>
          <a:xfrm>
            <a:off x="4187319" y="1578585"/>
            <a:ext cx="321037" cy="353822"/>
            <a:chOff x="4212429" y="1502385"/>
            <a:chExt cx="321037" cy="353822"/>
          </a:xfrm>
        </p:grpSpPr>
        <p:sp>
          <p:nvSpPr>
            <p:cNvPr id="12941" name="Google Shape;12941;p66"/>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6"/>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6"/>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6"/>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5" name="Google Shape;12945;p66"/>
          <p:cNvGrpSpPr/>
          <p:nvPr/>
        </p:nvGrpSpPr>
        <p:grpSpPr>
          <a:xfrm>
            <a:off x="2277678" y="1582181"/>
            <a:ext cx="336188" cy="335425"/>
            <a:chOff x="2302788" y="1505981"/>
            <a:chExt cx="336188" cy="335425"/>
          </a:xfrm>
        </p:grpSpPr>
        <p:sp>
          <p:nvSpPr>
            <p:cNvPr id="12946" name="Google Shape;12946;p66"/>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6"/>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6"/>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6"/>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6"/>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6"/>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6"/>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6"/>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6"/>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6"/>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6"/>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6"/>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66"/>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66"/>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6"/>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6"/>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6"/>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3" name="Google Shape;12963;p66"/>
          <p:cNvGrpSpPr/>
          <p:nvPr/>
        </p:nvGrpSpPr>
        <p:grpSpPr>
          <a:xfrm>
            <a:off x="2755191" y="1598096"/>
            <a:ext cx="333133" cy="321037"/>
            <a:chOff x="2780301" y="1521896"/>
            <a:chExt cx="333133" cy="321037"/>
          </a:xfrm>
        </p:grpSpPr>
        <p:sp>
          <p:nvSpPr>
            <p:cNvPr id="12964" name="Google Shape;12964;p66"/>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6"/>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6"/>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6"/>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6"/>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6"/>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6"/>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6"/>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6"/>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6"/>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6"/>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6"/>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6"/>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66"/>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66"/>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6"/>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6"/>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6"/>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6"/>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6"/>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4" name="Google Shape;12984;p66"/>
          <p:cNvGrpSpPr/>
          <p:nvPr/>
        </p:nvGrpSpPr>
        <p:grpSpPr>
          <a:xfrm>
            <a:off x="3291049" y="1591285"/>
            <a:ext cx="211892" cy="339594"/>
            <a:chOff x="3316159" y="1515085"/>
            <a:chExt cx="211892" cy="339594"/>
          </a:xfrm>
        </p:grpSpPr>
        <p:sp>
          <p:nvSpPr>
            <p:cNvPr id="12985" name="Google Shape;12985;p66"/>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6"/>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6"/>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88" name="Google Shape;12988;p66"/>
            <p:cNvGrpSpPr/>
            <p:nvPr/>
          </p:nvGrpSpPr>
          <p:grpSpPr>
            <a:xfrm>
              <a:off x="3316159" y="1515085"/>
              <a:ext cx="211892" cy="339594"/>
              <a:chOff x="3316159" y="1515085"/>
              <a:chExt cx="211892" cy="339594"/>
            </a:xfrm>
          </p:grpSpPr>
          <p:sp>
            <p:nvSpPr>
              <p:cNvPr id="12989" name="Google Shape;12989;p66"/>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66"/>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6"/>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6"/>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6"/>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6"/>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95" name="Google Shape;12995;p66"/>
          <p:cNvGrpSpPr/>
          <p:nvPr/>
        </p:nvGrpSpPr>
        <p:grpSpPr>
          <a:xfrm>
            <a:off x="3691248" y="1620855"/>
            <a:ext cx="361971" cy="314958"/>
            <a:chOff x="3716358" y="1544655"/>
            <a:chExt cx="361971" cy="314958"/>
          </a:xfrm>
        </p:grpSpPr>
        <p:sp>
          <p:nvSpPr>
            <p:cNvPr id="12996" name="Google Shape;12996;p66"/>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6"/>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6"/>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6"/>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6"/>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1" name="Google Shape;13001;p66"/>
            <p:cNvGrpSpPr/>
            <p:nvPr/>
          </p:nvGrpSpPr>
          <p:grpSpPr>
            <a:xfrm>
              <a:off x="3716358" y="1544655"/>
              <a:ext cx="361971" cy="314958"/>
              <a:chOff x="3716358" y="1544655"/>
              <a:chExt cx="361971" cy="314958"/>
            </a:xfrm>
          </p:grpSpPr>
          <p:sp>
            <p:nvSpPr>
              <p:cNvPr id="13002" name="Google Shape;13002;p66"/>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6"/>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6"/>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66"/>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66"/>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007" name="Google Shape;13007;p66"/>
          <p:cNvGrpSpPr/>
          <p:nvPr/>
        </p:nvGrpSpPr>
        <p:grpSpPr>
          <a:xfrm>
            <a:off x="6986814" y="1633752"/>
            <a:ext cx="499533" cy="305136"/>
            <a:chOff x="7009649" y="1541981"/>
            <a:chExt cx="524940" cy="320655"/>
          </a:xfrm>
        </p:grpSpPr>
        <p:sp>
          <p:nvSpPr>
            <p:cNvPr id="13008" name="Google Shape;13008;p66"/>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66"/>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66"/>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6"/>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6"/>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6"/>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6"/>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6"/>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6" name="Google Shape;13016;p66"/>
          <p:cNvGrpSpPr/>
          <p:nvPr/>
        </p:nvGrpSpPr>
        <p:grpSpPr>
          <a:xfrm>
            <a:off x="8008924" y="1594309"/>
            <a:ext cx="282746" cy="340358"/>
            <a:chOff x="8034034" y="1518109"/>
            <a:chExt cx="282746" cy="340358"/>
          </a:xfrm>
        </p:grpSpPr>
        <p:sp>
          <p:nvSpPr>
            <p:cNvPr id="13017" name="Google Shape;13017;p66"/>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6"/>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6"/>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6"/>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1" name="Google Shape;13021;p66"/>
          <p:cNvGrpSpPr/>
          <p:nvPr/>
        </p:nvGrpSpPr>
        <p:grpSpPr>
          <a:xfrm>
            <a:off x="7557192" y="1576134"/>
            <a:ext cx="369133" cy="360411"/>
            <a:chOff x="7582302" y="1499934"/>
            <a:chExt cx="369133" cy="360411"/>
          </a:xfrm>
        </p:grpSpPr>
        <p:sp>
          <p:nvSpPr>
            <p:cNvPr id="13022" name="Google Shape;13022;p66"/>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6"/>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6"/>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6"/>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6"/>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7" name="Google Shape;13027;p66"/>
          <p:cNvGrpSpPr/>
          <p:nvPr/>
        </p:nvGrpSpPr>
        <p:grpSpPr>
          <a:xfrm>
            <a:off x="6170979" y="3893352"/>
            <a:ext cx="346056" cy="345674"/>
            <a:chOff x="2238181" y="4120624"/>
            <a:chExt cx="346056" cy="345674"/>
          </a:xfrm>
        </p:grpSpPr>
        <p:grpSp>
          <p:nvGrpSpPr>
            <p:cNvPr id="13028" name="Google Shape;13028;p66"/>
            <p:cNvGrpSpPr/>
            <p:nvPr/>
          </p:nvGrpSpPr>
          <p:grpSpPr>
            <a:xfrm>
              <a:off x="2309155" y="4177413"/>
              <a:ext cx="203862" cy="231903"/>
              <a:chOff x="1512725" y="258500"/>
              <a:chExt cx="4570900" cy="5199625"/>
            </a:xfrm>
          </p:grpSpPr>
          <p:sp>
            <p:nvSpPr>
              <p:cNvPr id="13029" name="Google Shape;13029;p66"/>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6"/>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1" name="Google Shape;13031;p66"/>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32" name="Google Shape;13032;p6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36" name="Shape 13036"/>
        <p:cNvGrpSpPr/>
        <p:nvPr/>
      </p:nvGrpSpPr>
      <p:grpSpPr>
        <a:xfrm>
          <a:off x="0" y="0"/>
          <a:ext cx="0" cy="0"/>
          <a:chOff x="0" y="0"/>
          <a:chExt cx="0" cy="0"/>
        </a:xfrm>
      </p:grpSpPr>
      <p:pic>
        <p:nvPicPr>
          <p:cNvPr id="13037" name="Google Shape;13037;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 name="Shape 934"/>
        <p:cNvGrpSpPr/>
        <p:nvPr/>
      </p:nvGrpSpPr>
      <p:grpSpPr>
        <a:xfrm>
          <a:off x="0" y="0"/>
          <a:ext cx="0" cy="0"/>
          <a:chOff x="0" y="0"/>
          <a:chExt cx="0" cy="0"/>
        </a:xfrm>
      </p:grpSpPr>
      <p:sp>
        <p:nvSpPr>
          <p:cNvPr id="935" name="Google Shape;935;p33"/>
          <p:cNvSpPr txBox="1"/>
          <p:nvPr>
            <p:ph idx="7" type="subTitle"/>
          </p:nvPr>
        </p:nvSpPr>
        <p:spPr>
          <a:xfrm>
            <a:off x="795125" y="1306675"/>
            <a:ext cx="24423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sz="1350">
                <a:latin typeface="Montserrat"/>
                <a:ea typeface="Montserrat"/>
                <a:cs typeface="Montserrat"/>
                <a:sym typeface="Montserrat"/>
              </a:rPr>
              <a:t>High Energy Density Improves Productivity</a:t>
            </a:r>
            <a:endParaRPr/>
          </a:p>
        </p:txBody>
      </p:sp>
      <p:sp>
        <p:nvSpPr>
          <p:cNvPr id="936" name="Google Shape;936;p33"/>
          <p:cNvSpPr txBox="1"/>
          <p:nvPr>
            <p:ph idx="4" type="subTitle"/>
          </p:nvPr>
        </p:nvSpPr>
        <p:spPr>
          <a:xfrm>
            <a:off x="792575" y="3393900"/>
            <a:ext cx="2594400" cy="1075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50">
                <a:latin typeface="Montserrat"/>
                <a:ea typeface="Montserrat"/>
                <a:cs typeface="Montserrat"/>
                <a:sym typeface="Montserrat"/>
              </a:rPr>
              <a:t>Hydrogen fuel cells are more energy-efficient than internal combustion engines. However, lithium-ion batteries are still the most energy efficient and the highest performing energy source for forklifts.</a:t>
            </a:r>
            <a:endParaRPr sz="1150">
              <a:latin typeface="Montserrat"/>
              <a:ea typeface="Montserrat"/>
              <a:cs typeface="Montserrat"/>
              <a:sym typeface="Montserrat"/>
            </a:endParaRPr>
          </a:p>
          <a:p>
            <a:pPr indent="0" lvl="0" marL="0" rtl="0" algn="l">
              <a:lnSpc>
                <a:spcPct val="115000"/>
              </a:lnSpc>
              <a:spcBef>
                <a:spcPts val="0"/>
              </a:spcBef>
              <a:spcAft>
                <a:spcPts val="0"/>
              </a:spcAft>
              <a:buNone/>
            </a:pPr>
            <a:r>
              <a:t/>
            </a:r>
            <a:endParaRPr sz="1150">
              <a:latin typeface="Montserrat"/>
              <a:ea typeface="Montserrat"/>
              <a:cs typeface="Montserrat"/>
              <a:sym typeface="Montserrat"/>
            </a:endParaRPr>
          </a:p>
          <a:p>
            <a:pPr indent="0" lvl="0" marL="0" rtl="0" algn="l">
              <a:lnSpc>
                <a:spcPct val="115000"/>
              </a:lnSpc>
              <a:spcBef>
                <a:spcPts val="0"/>
              </a:spcBef>
              <a:spcAft>
                <a:spcPts val="0"/>
              </a:spcAft>
              <a:buClr>
                <a:schemeClr val="dk1"/>
              </a:buClr>
              <a:buSzPts val="1100"/>
              <a:buFont typeface="Arial"/>
              <a:buNone/>
            </a:pPr>
            <a:r>
              <a:t/>
            </a:r>
            <a:endParaRPr sz="1150">
              <a:latin typeface="Montserrat"/>
              <a:ea typeface="Montserrat"/>
              <a:cs typeface="Montserrat"/>
              <a:sym typeface="Montserrat"/>
            </a:endParaRPr>
          </a:p>
          <a:p>
            <a:pPr indent="0" lvl="0" marL="0" rtl="0" algn="ctr">
              <a:spcBef>
                <a:spcPts val="0"/>
              </a:spcBef>
              <a:spcAft>
                <a:spcPts val="0"/>
              </a:spcAft>
              <a:buNone/>
            </a:pPr>
            <a:r>
              <a:t/>
            </a:r>
            <a:endParaRPr/>
          </a:p>
        </p:txBody>
      </p:sp>
      <p:sp>
        <p:nvSpPr>
          <p:cNvPr id="937" name="Google Shape;937;p33"/>
          <p:cNvSpPr txBox="1"/>
          <p:nvPr>
            <p:ph idx="5" type="subTitle"/>
          </p:nvPr>
        </p:nvSpPr>
        <p:spPr>
          <a:xfrm>
            <a:off x="3352125" y="3468000"/>
            <a:ext cx="2442300" cy="10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Hydrogen can be stored as either gas in high-pressure tanks or as a liquid in cryogenic temperatures, but it must be in the gas form to be used for lift truck fuel cells.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938" name="Google Shape;938;p33"/>
          <p:cNvSpPr txBox="1"/>
          <p:nvPr>
            <p:ph idx="1" type="subTitle"/>
          </p:nvPr>
        </p:nvSpPr>
        <p:spPr>
          <a:xfrm>
            <a:off x="795125" y="1712827"/>
            <a:ext cx="2442300" cy="10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latin typeface="Montserrat"/>
                <a:ea typeface="Montserrat"/>
                <a:cs typeface="Montserrat"/>
                <a:sym typeface="Montserrat"/>
              </a:rPr>
              <a:t>Hydrogen fuel cells do not produce any CO2 emissions during operation, even if their production is not necessarily carbon-free. </a:t>
            </a:r>
            <a:endParaRPr sz="1300"/>
          </a:p>
        </p:txBody>
      </p:sp>
      <p:sp>
        <p:nvSpPr>
          <p:cNvPr id="939" name="Google Shape;939;p33"/>
          <p:cNvSpPr txBox="1"/>
          <p:nvPr>
            <p:ph idx="13" type="subTitle"/>
          </p:nvPr>
        </p:nvSpPr>
        <p:spPr>
          <a:xfrm>
            <a:off x="792575" y="2983201"/>
            <a:ext cx="24423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sz="1700">
                <a:latin typeface="Montserrat"/>
                <a:ea typeface="Montserrat"/>
                <a:cs typeface="Montserrat"/>
                <a:sym typeface="Montserrat"/>
              </a:rPr>
              <a:t>Fuel Cell Efficiency</a:t>
            </a:r>
            <a:endParaRPr sz="1700"/>
          </a:p>
        </p:txBody>
      </p:sp>
      <p:sp>
        <p:nvSpPr>
          <p:cNvPr id="940" name="Google Shape;940;p33"/>
          <p:cNvSpPr txBox="1"/>
          <p:nvPr>
            <p:ph idx="8" type="subTitle"/>
          </p:nvPr>
        </p:nvSpPr>
        <p:spPr>
          <a:xfrm>
            <a:off x="3354675" y="1191175"/>
            <a:ext cx="24423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Consistent</a:t>
            </a:r>
            <a:endParaRPr/>
          </a:p>
        </p:txBody>
      </p:sp>
      <p:sp>
        <p:nvSpPr>
          <p:cNvPr id="941" name="Google Shape;941;p33"/>
          <p:cNvSpPr txBox="1"/>
          <p:nvPr>
            <p:ph idx="9" type="subTitle"/>
          </p:nvPr>
        </p:nvSpPr>
        <p:spPr>
          <a:xfrm>
            <a:off x="5914225" y="1191175"/>
            <a:ext cx="24372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Quiet</a:t>
            </a:r>
            <a:endParaRPr/>
          </a:p>
        </p:txBody>
      </p:sp>
      <p:sp>
        <p:nvSpPr>
          <p:cNvPr id="942" name="Google Shape;942;p33"/>
          <p:cNvSpPr txBox="1"/>
          <p:nvPr>
            <p:ph idx="2" type="subTitle"/>
          </p:nvPr>
        </p:nvSpPr>
        <p:spPr>
          <a:xfrm>
            <a:off x="3354675" y="1791677"/>
            <a:ext cx="2442300" cy="1075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latin typeface="Arial"/>
                <a:ea typeface="Arial"/>
                <a:cs typeface="Arial"/>
                <a:sym typeface="Arial"/>
              </a:rPr>
              <a:t>Hydrogen fuel does not rely on an electric grid, making it a consistent and reliable source of energy that is not subject to disruptions. </a:t>
            </a:r>
            <a:endParaRPr sz="1300">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t/>
            </a:r>
            <a:endParaRPr sz="1100">
              <a:latin typeface="Arial"/>
              <a:ea typeface="Arial"/>
              <a:cs typeface="Arial"/>
              <a:sym typeface="Arial"/>
            </a:endParaRPr>
          </a:p>
          <a:p>
            <a:pPr indent="0" lvl="0" marL="0" rtl="0" algn="ctr">
              <a:spcBef>
                <a:spcPts val="0"/>
              </a:spcBef>
              <a:spcAft>
                <a:spcPts val="0"/>
              </a:spcAft>
              <a:buNone/>
            </a:pPr>
            <a:r>
              <a:t/>
            </a:r>
            <a:endParaRPr/>
          </a:p>
        </p:txBody>
      </p:sp>
      <p:sp>
        <p:nvSpPr>
          <p:cNvPr id="943" name="Google Shape;943;p33"/>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Advantages and Disadvantages</a:t>
            </a:r>
            <a:endParaRPr/>
          </a:p>
        </p:txBody>
      </p:sp>
      <p:sp>
        <p:nvSpPr>
          <p:cNvPr id="944" name="Google Shape;944;p33"/>
          <p:cNvSpPr txBox="1"/>
          <p:nvPr>
            <p:ph idx="3" type="subTitle"/>
          </p:nvPr>
        </p:nvSpPr>
        <p:spPr>
          <a:xfrm>
            <a:off x="5914225" y="1712827"/>
            <a:ext cx="2437200" cy="10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Unlike traditional fuel sources, hydrogen fuel technology is extremely quiet, making it more popular for situations when noise is especially worrisome.</a:t>
            </a:r>
            <a:endParaRPr/>
          </a:p>
        </p:txBody>
      </p:sp>
      <p:sp>
        <p:nvSpPr>
          <p:cNvPr id="945" name="Google Shape;945;p33"/>
          <p:cNvSpPr txBox="1"/>
          <p:nvPr>
            <p:ph idx="6" type="subTitle"/>
          </p:nvPr>
        </p:nvSpPr>
        <p:spPr>
          <a:xfrm>
            <a:off x="5911675" y="3583725"/>
            <a:ext cx="2437200" cy="10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While it is true that hydrogen fuel cells do not emit harmful gases during operation, the same is not true for the production process.</a:t>
            </a:r>
            <a:endParaRPr/>
          </a:p>
        </p:txBody>
      </p:sp>
      <p:sp>
        <p:nvSpPr>
          <p:cNvPr id="946" name="Google Shape;946;p33"/>
          <p:cNvSpPr txBox="1"/>
          <p:nvPr>
            <p:ph idx="14" type="subTitle"/>
          </p:nvPr>
        </p:nvSpPr>
        <p:spPr>
          <a:xfrm>
            <a:off x="3352125" y="3098927"/>
            <a:ext cx="24423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sz="1550">
                <a:latin typeface="Montserrat"/>
                <a:ea typeface="Montserrat"/>
                <a:cs typeface="Montserrat"/>
                <a:sym typeface="Montserrat"/>
              </a:rPr>
              <a:t>Hydrogen Storage and Transportation</a:t>
            </a:r>
            <a:endParaRPr sz="2300"/>
          </a:p>
        </p:txBody>
      </p:sp>
      <p:sp>
        <p:nvSpPr>
          <p:cNvPr id="947" name="Google Shape;947;p33"/>
          <p:cNvSpPr txBox="1"/>
          <p:nvPr>
            <p:ph idx="15" type="subTitle"/>
          </p:nvPr>
        </p:nvSpPr>
        <p:spPr>
          <a:xfrm>
            <a:off x="5911675" y="3165377"/>
            <a:ext cx="24372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0" lang="en" sz="1350">
                <a:latin typeface="Montserrat"/>
                <a:ea typeface="Montserrat"/>
                <a:cs typeface="Montserrat"/>
                <a:sym typeface="Montserrat"/>
              </a:rPr>
              <a:t>The Use of Fossil Fuels in Hydrogen Production </a:t>
            </a:r>
            <a:endParaRPr/>
          </a:p>
        </p:txBody>
      </p:sp>
      <p:grpSp>
        <p:nvGrpSpPr>
          <p:cNvPr id="948" name="Google Shape;948;p33"/>
          <p:cNvGrpSpPr/>
          <p:nvPr/>
        </p:nvGrpSpPr>
        <p:grpSpPr>
          <a:xfrm flipH="1">
            <a:off x="3202482" y="2793618"/>
            <a:ext cx="184587" cy="184592"/>
            <a:chOff x="5219175" y="1126200"/>
            <a:chExt cx="54150" cy="54150"/>
          </a:xfrm>
        </p:grpSpPr>
        <p:sp>
          <p:nvSpPr>
            <p:cNvPr id="949" name="Google Shape;949;p33"/>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3"/>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3"/>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3"/>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33"/>
          <p:cNvGrpSpPr/>
          <p:nvPr/>
        </p:nvGrpSpPr>
        <p:grpSpPr>
          <a:xfrm flipH="1">
            <a:off x="5762032" y="2788625"/>
            <a:ext cx="184587" cy="184592"/>
            <a:chOff x="5219175" y="1126200"/>
            <a:chExt cx="54150" cy="54150"/>
          </a:xfrm>
        </p:grpSpPr>
        <p:sp>
          <p:nvSpPr>
            <p:cNvPr id="954" name="Google Shape;954;p33"/>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3"/>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3"/>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3"/>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34"/>
          <p:cNvSpPr txBox="1"/>
          <p:nvPr>
            <p:ph idx="1" type="subTitle"/>
          </p:nvPr>
        </p:nvSpPr>
        <p:spPr>
          <a:xfrm>
            <a:off x="721974" y="1217875"/>
            <a:ext cx="3717900" cy="55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Personal Vehicles</a:t>
            </a:r>
            <a:endParaRPr/>
          </a:p>
        </p:txBody>
      </p:sp>
      <p:sp>
        <p:nvSpPr>
          <p:cNvPr id="963" name="Google Shape;963;p34"/>
          <p:cNvSpPr txBox="1"/>
          <p:nvPr>
            <p:ph idx="2" type="subTitle"/>
          </p:nvPr>
        </p:nvSpPr>
        <p:spPr>
          <a:xfrm>
            <a:off x="571500" y="1693675"/>
            <a:ext cx="4132500" cy="10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Nine of the major auto manufacturers are developing hydrogen fuel cell electric vehicles (HFCEVs) for personal use. Notable models include the Toyota Mirai, Honda Clarity, Hyundai Nexo, and BMW I Hydrogen Next.</a:t>
            </a:r>
            <a:endParaRPr sz="1400"/>
          </a:p>
        </p:txBody>
      </p:sp>
      <p:sp>
        <p:nvSpPr>
          <p:cNvPr id="964" name="Google Shape;964;p34"/>
          <p:cNvSpPr txBox="1"/>
          <p:nvPr>
            <p:ph idx="3" type="subTitle"/>
          </p:nvPr>
        </p:nvSpPr>
        <p:spPr>
          <a:xfrm>
            <a:off x="4639375" y="1693675"/>
            <a:ext cx="4132500" cy="10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300"/>
              <a:t>At a local level, stationary fuel cells are used as part of uninterruptible power supply (UPS) systems, where continuous uptime is critical. Both hospitals and data centers are increasingly looking to hydrogen to meet their uninterruptible power supply needs.</a:t>
            </a:r>
            <a:endParaRPr sz="1300"/>
          </a:p>
        </p:txBody>
      </p:sp>
      <p:sp>
        <p:nvSpPr>
          <p:cNvPr id="965" name="Google Shape;965;p34"/>
          <p:cNvSpPr txBox="1"/>
          <p:nvPr>
            <p:ph idx="6" type="subTitle"/>
          </p:nvPr>
        </p:nvSpPr>
        <p:spPr>
          <a:xfrm>
            <a:off x="721974" y="2912600"/>
            <a:ext cx="3717900" cy="55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Buses</a:t>
            </a:r>
            <a:endParaRPr/>
          </a:p>
        </p:txBody>
      </p:sp>
      <p:sp>
        <p:nvSpPr>
          <p:cNvPr id="966" name="Google Shape;966;p34"/>
          <p:cNvSpPr txBox="1"/>
          <p:nvPr>
            <p:ph idx="4" type="subTitle"/>
          </p:nvPr>
        </p:nvSpPr>
        <p:spPr>
          <a:xfrm>
            <a:off x="721974" y="3388400"/>
            <a:ext cx="3717900" cy="10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Hydrogen power is being considered for other public transportation applications, including hydrogen fuel cell buses.</a:t>
            </a:r>
            <a:endParaRPr sz="1400"/>
          </a:p>
        </p:txBody>
      </p:sp>
      <p:sp>
        <p:nvSpPr>
          <p:cNvPr id="967" name="Google Shape;967;p34"/>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Applications of Hydrogen Fuel</a:t>
            </a:r>
            <a:endParaRPr/>
          </a:p>
        </p:txBody>
      </p:sp>
      <p:sp>
        <p:nvSpPr>
          <p:cNvPr id="968" name="Google Shape;968;p34"/>
          <p:cNvSpPr txBox="1"/>
          <p:nvPr>
            <p:ph idx="5" type="subTitle"/>
          </p:nvPr>
        </p:nvSpPr>
        <p:spPr>
          <a:xfrm>
            <a:off x="4704125" y="3388400"/>
            <a:ext cx="3717900" cy="10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Hydrogen fuel cell trains have now appeared in Germany, and in the next five years, other models are expected to come to Great Britain, France, Italy, Japan, South Korea, and the United States.</a:t>
            </a:r>
            <a:endParaRPr/>
          </a:p>
        </p:txBody>
      </p:sp>
      <p:sp>
        <p:nvSpPr>
          <p:cNvPr id="969" name="Google Shape;969;p34"/>
          <p:cNvSpPr txBox="1"/>
          <p:nvPr>
            <p:ph idx="7" type="subTitle"/>
          </p:nvPr>
        </p:nvSpPr>
        <p:spPr>
          <a:xfrm>
            <a:off x="4704124" y="1217875"/>
            <a:ext cx="3717900" cy="55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Backup Power Generation</a:t>
            </a:r>
            <a:endParaRPr/>
          </a:p>
        </p:txBody>
      </p:sp>
      <p:sp>
        <p:nvSpPr>
          <p:cNvPr id="970" name="Google Shape;970;p34"/>
          <p:cNvSpPr txBox="1"/>
          <p:nvPr>
            <p:ph idx="8" type="subTitle"/>
          </p:nvPr>
        </p:nvSpPr>
        <p:spPr>
          <a:xfrm>
            <a:off x="4704124" y="2979050"/>
            <a:ext cx="3717900" cy="552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Trains</a:t>
            </a:r>
            <a:endParaRPr/>
          </a:p>
        </p:txBody>
      </p:sp>
      <p:sp>
        <p:nvSpPr>
          <p:cNvPr id="971" name="Google Shape;971;p34"/>
          <p:cNvSpPr/>
          <p:nvPr/>
        </p:nvSpPr>
        <p:spPr>
          <a:xfrm>
            <a:off x="4333041" y="2835920"/>
            <a:ext cx="477918" cy="477934"/>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5" name="Shape 975"/>
        <p:cNvGrpSpPr/>
        <p:nvPr/>
      </p:nvGrpSpPr>
      <p:grpSpPr>
        <a:xfrm>
          <a:off x="0" y="0"/>
          <a:ext cx="0" cy="0"/>
          <a:chOff x="0" y="0"/>
          <a:chExt cx="0" cy="0"/>
        </a:xfrm>
      </p:grpSpPr>
      <p:sp>
        <p:nvSpPr>
          <p:cNvPr id="976" name="Google Shape;976;p35"/>
          <p:cNvSpPr txBox="1"/>
          <p:nvPr>
            <p:ph idx="1" type="subTitle"/>
          </p:nvPr>
        </p:nvSpPr>
        <p:spPr>
          <a:xfrm>
            <a:off x="866690" y="2044625"/>
            <a:ext cx="2378100" cy="78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HUMAN RESOURCES</a:t>
            </a:r>
            <a:endParaRPr/>
          </a:p>
        </p:txBody>
      </p:sp>
      <p:sp>
        <p:nvSpPr>
          <p:cNvPr id="977" name="Google Shape;977;p35"/>
          <p:cNvSpPr txBox="1"/>
          <p:nvPr>
            <p:ph idx="5" type="subTitle"/>
          </p:nvPr>
        </p:nvSpPr>
        <p:spPr>
          <a:xfrm>
            <a:off x="3394351" y="2044625"/>
            <a:ext cx="2355300" cy="78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FINANCIAL RESOURCES</a:t>
            </a:r>
            <a:endParaRPr/>
          </a:p>
        </p:txBody>
      </p:sp>
      <p:sp>
        <p:nvSpPr>
          <p:cNvPr id="978" name="Google Shape;978;p35"/>
          <p:cNvSpPr txBox="1"/>
          <p:nvPr>
            <p:ph idx="6" type="subTitle"/>
          </p:nvPr>
        </p:nvSpPr>
        <p:spPr>
          <a:xfrm>
            <a:off x="5895911" y="2044625"/>
            <a:ext cx="2381400" cy="78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PHYSICAL RESOURCES</a:t>
            </a:r>
            <a:endParaRPr/>
          </a:p>
        </p:txBody>
      </p:sp>
      <p:sp>
        <p:nvSpPr>
          <p:cNvPr id="979" name="Google Shape;979;p35"/>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Examples</a:t>
            </a:r>
            <a:endParaRPr/>
          </a:p>
        </p:txBody>
      </p:sp>
      <p:sp>
        <p:nvSpPr>
          <p:cNvPr id="980" name="Google Shape;980;p35"/>
          <p:cNvSpPr txBox="1"/>
          <p:nvPr>
            <p:ph idx="2" type="subTitle"/>
          </p:nvPr>
        </p:nvSpPr>
        <p:spPr>
          <a:xfrm>
            <a:off x="866688" y="2746503"/>
            <a:ext cx="2378100" cy="176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project team is responsible for the successful execution of the project. Our team is composed of professionals with the necessary skills and expertise to complete the project always on time and within budget</a:t>
            </a:r>
            <a:endParaRPr/>
          </a:p>
        </p:txBody>
      </p:sp>
      <p:sp>
        <p:nvSpPr>
          <p:cNvPr id="981" name="Google Shape;981;p35"/>
          <p:cNvSpPr txBox="1"/>
          <p:nvPr>
            <p:ph idx="3" type="subTitle"/>
          </p:nvPr>
        </p:nvSpPr>
        <p:spPr>
          <a:xfrm>
            <a:off x="3394351" y="2746501"/>
            <a:ext cx="2355300" cy="176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a:t>
            </a:r>
            <a:r>
              <a:rPr lang="en"/>
              <a:t>project </a:t>
            </a:r>
            <a:r>
              <a:rPr lang="en"/>
              <a:t>budget is $100,000. The budget includes all expenses associated with the project, like salaries </a:t>
            </a:r>
            <a:r>
              <a:rPr lang="en"/>
              <a:t>and</a:t>
            </a:r>
            <a:r>
              <a:rPr lang="en"/>
              <a:t> equipment. We have allocated these resources to ensure that we are able to complete the project within budget</a:t>
            </a:r>
            <a:endParaRPr/>
          </a:p>
        </p:txBody>
      </p:sp>
      <p:sp>
        <p:nvSpPr>
          <p:cNvPr id="982" name="Google Shape;982;p35"/>
          <p:cNvSpPr txBox="1"/>
          <p:nvPr>
            <p:ph idx="4" type="subTitle"/>
          </p:nvPr>
        </p:nvSpPr>
        <p:spPr>
          <a:xfrm>
            <a:off x="5895911" y="2746500"/>
            <a:ext cx="2381400" cy="176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project requires a number of specialized pieces of equipment. We will be using [insert equipment</a:t>
            </a:r>
            <a:r>
              <a:rPr lang="en"/>
              <a:t> and their functions</a:t>
            </a:r>
            <a:r>
              <a:rPr lang="en"/>
              <a:t>]. All equipment is in good working condition and has been tested and calibrated prior to use</a:t>
            </a:r>
            <a:endParaRPr/>
          </a:p>
        </p:txBody>
      </p:sp>
      <p:sp>
        <p:nvSpPr>
          <p:cNvPr id="983" name="Google Shape;983;p35"/>
          <p:cNvSpPr/>
          <p:nvPr/>
        </p:nvSpPr>
        <p:spPr>
          <a:xfrm flipH="1" rot="-5400000">
            <a:off x="1725859" y="1148976"/>
            <a:ext cx="659761" cy="852433"/>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5"/>
          <p:cNvSpPr/>
          <p:nvPr/>
        </p:nvSpPr>
        <p:spPr>
          <a:xfrm flipH="1" rot="-5400000">
            <a:off x="4242124" y="1148976"/>
            <a:ext cx="659761" cy="852433"/>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5"/>
          <p:cNvSpPr/>
          <p:nvPr/>
        </p:nvSpPr>
        <p:spPr>
          <a:xfrm flipH="1" rot="-5400000">
            <a:off x="6756731" y="1148976"/>
            <a:ext cx="659761" cy="852433"/>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35"/>
          <p:cNvGrpSpPr/>
          <p:nvPr/>
        </p:nvGrpSpPr>
        <p:grpSpPr>
          <a:xfrm>
            <a:off x="1849558" y="1417738"/>
            <a:ext cx="412364" cy="314909"/>
            <a:chOff x="5776798" y="3409778"/>
            <a:chExt cx="346379" cy="264518"/>
          </a:xfrm>
        </p:grpSpPr>
        <p:sp>
          <p:nvSpPr>
            <p:cNvPr id="987" name="Google Shape;987;p3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3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35"/>
          <p:cNvGrpSpPr/>
          <p:nvPr/>
        </p:nvGrpSpPr>
        <p:grpSpPr>
          <a:xfrm>
            <a:off x="6899078" y="1387838"/>
            <a:ext cx="375066" cy="374711"/>
            <a:chOff x="2640993" y="3357835"/>
            <a:chExt cx="365348" cy="364966"/>
          </a:xfrm>
        </p:grpSpPr>
        <p:sp>
          <p:nvSpPr>
            <p:cNvPr id="994" name="Google Shape;994;p3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 name="Google Shape;1004;p35"/>
          <p:cNvGrpSpPr/>
          <p:nvPr/>
        </p:nvGrpSpPr>
        <p:grpSpPr>
          <a:xfrm>
            <a:off x="4365835" y="1378335"/>
            <a:ext cx="412332" cy="393716"/>
            <a:chOff x="7390435" y="3680868"/>
            <a:chExt cx="372073" cy="355243"/>
          </a:xfrm>
        </p:grpSpPr>
        <p:sp>
          <p:nvSpPr>
            <p:cNvPr id="1005" name="Google Shape;1005;p35"/>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5"/>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5"/>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5"/>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5"/>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5"/>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35"/>
          <p:cNvGrpSpPr/>
          <p:nvPr/>
        </p:nvGrpSpPr>
        <p:grpSpPr>
          <a:xfrm flipH="1">
            <a:off x="3221582" y="1482900"/>
            <a:ext cx="184587" cy="184592"/>
            <a:chOff x="5219175" y="1126200"/>
            <a:chExt cx="54150" cy="54150"/>
          </a:xfrm>
        </p:grpSpPr>
        <p:sp>
          <p:nvSpPr>
            <p:cNvPr id="1012" name="Google Shape;1012;p35"/>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5"/>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5"/>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5"/>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35"/>
          <p:cNvGrpSpPr/>
          <p:nvPr/>
        </p:nvGrpSpPr>
        <p:grpSpPr>
          <a:xfrm flipH="1">
            <a:off x="5856357" y="1482900"/>
            <a:ext cx="184587" cy="184592"/>
            <a:chOff x="5219175" y="1126200"/>
            <a:chExt cx="54150" cy="54150"/>
          </a:xfrm>
        </p:grpSpPr>
        <p:sp>
          <p:nvSpPr>
            <p:cNvPr id="1017" name="Google Shape;1017;p35"/>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5"/>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5"/>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5"/>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sp>
        <p:nvSpPr>
          <p:cNvPr id="1025" name="Google Shape;1025;p36"/>
          <p:cNvSpPr txBox="1"/>
          <p:nvPr>
            <p:ph type="title"/>
          </p:nvPr>
        </p:nvSpPr>
        <p:spPr>
          <a:xfrm>
            <a:off x="720000" y="535000"/>
            <a:ext cx="7704000" cy="48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OBJECTIVES</a:t>
            </a:r>
            <a:endParaRPr/>
          </a:p>
        </p:txBody>
      </p:sp>
      <p:sp>
        <p:nvSpPr>
          <p:cNvPr id="1026" name="Google Shape;1026;p36"/>
          <p:cNvSpPr txBox="1"/>
          <p:nvPr>
            <p:ph idx="1" type="subTitle"/>
          </p:nvPr>
        </p:nvSpPr>
        <p:spPr>
          <a:xfrm>
            <a:off x="983975" y="2416700"/>
            <a:ext cx="3165000" cy="52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OUR AIM</a:t>
            </a:r>
            <a:endParaRPr/>
          </a:p>
        </p:txBody>
      </p:sp>
      <p:sp>
        <p:nvSpPr>
          <p:cNvPr id="1027" name="Google Shape;1027;p36"/>
          <p:cNvSpPr txBox="1"/>
          <p:nvPr>
            <p:ph idx="2" type="subTitle"/>
          </p:nvPr>
        </p:nvSpPr>
        <p:spPr>
          <a:xfrm>
            <a:off x="4995025" y="2416700"/>
            <a:ext cx="3165000" cy="523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GOAL</a:t>
            </a:r>
            <a:endParaRPr/>
          </a:p>
        </p:txBody>
      </p:sp>
      <p:sp>
        <p:nvSpPr>
          <p:cNvPr id="1028" name="Google Shape;1028;p36"/>
          <p:cNvSpPr txBox="1"/>
          <p:nvPr>
            <p:ph idx="3" type="subTitle"/>
          </p:nvPr>
        </p:nvSpPr>
        <p:spPr>
          <a:xfrm>
            <a:off x="983975" y="2917150"/>
            <a:ext cx="3165000" cy="128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 aim in a corporate context is a goal or desired result that the organization seeks to achieve. The aim should be clear and achievable, and often serves as the basis for further planning actions inside the organization</a:t>
            </a:r>
            <a:endParaRPr/>
          </a:p>
        </p:txBody>
      </p:sp>
      <p:sp>
        <p:nvSpPr>
          <p:cNvPr id="1029" name="Google Shape;1029;p36"/>
          <p:cNvSpPr txBox="1"/>
          <p:nvPr>
            <p:ph idx="4" type="subTitle"/>
          </p:nvPr>
        </p:nvSpPr>
        <p:spPr>
          <a:xfrm>
            <a:off x="4995025" y="2917150"/>
            <a:ext cx="3165000" cy="1287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Goals inside a company are usually specific and measurable, with clearly defined deadlines and outcomes. The company’s goals help focus the actions of the organization and ensure resources are used effectively</a:t>
            </a:r>
            <a:endParaRPr/>
          </a:p>
        </p:txBody>
      </p:sp>
      <p:sp>
        <p:nvSpPr>
          <p:cNvPr id="1030" name="Google Shape;1030;p36"/>
          <p:cNvSpPr/>
          <p:nvPr/>
        </p:nvSpPr>
        <p:spPr>
          <a:xfrm>
            <a:off x="4300217" y="1587337"/>
            <a:ext cx="587818" cy="587776"/>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 name="Google Shape;1031;p36"/>
          <p:cNvGrpSpPr/>
          <p:nvPr/>
        </p:nvGrpSpPr>
        <p:grpSpPr>
          <a:xfrm flipH="1">
            <a:off x="4034582" y="1587325"/>
            <a:ext cx="184587" cy="184592"/>
            <a:chOff x="5219175" y="1126200"/>
            <a:chExt cx="54150" cy="54150"/>
          </a:xfrm>
        </p:grpSpPr>
        <p:sp>
          <p:nvSpPr>
            <p:cNvPr id="1032" name="Google Shape;1032;p36"/>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6"/>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6"/>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6"/>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36"/>
          <p:cNvGrpSpPr/>
          <p:nvPr/>
        </p:nvGrpSpPr>
        <p:grpSpPr>
          <a:xfrm flipH="1">
            <a:off x="4924832" y="1990525"/>
            <a:ext cx="184587" cy="184592"/>
            <a:chOff x="5219175" y="1126200"/>
            <a:chExt cx="54150" cy="54150"/>
          </a:xfrm>
        </p:grpSpPr>
        <p:sp>
          <p:nvSpPr>
            <p:cNvPr id="1037" name="Google Shape;1037;p36"/>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6"/>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6"/>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6"/>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 name="Google Shape;1041;p36"/>
          <p:cNvSpPr/>
          <p:nvPr/>
        </p:nvSpPr>
        <p:spPr>
          <a:xfrm flipH="1" rot="-5400000">
            <a:off x="2174748" y="1357179"/>
            <a:ext cx="783454" cy="1012295"/>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6"/>
          <p:cNvSpPr/>
          <p:nvPr/>
        </p:nvSpPr>
        <p:spPr>
          <a:xfrm>
            <a:off x="2327509" y="1624596"/>
            <a:ext cx="477932" cy="477465"/>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6"/>
          <p:cNvSpPr/>
          <p:nvPr/>
        </p:nvSpPr>
        <p:spPr>
          <a:xfrm>
            <a:off x="6373707" y="1677400"/>
            <a:ext cx="407636" cy="40763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6"/>
          <p:cNvSpPr/>
          <p:nvPr/>
        </p:nvSpPr>
        <p:spPr>
          <a:xfrm flipH="1" rot="-5400000">
            <a:off x="6185798" y="1375079"/>
            <a:ext cx="783454" cy="1012295"/>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8" name="Shape 1048"/>
        <p:cNvGrpSpPr/>
        <p:nvPr/>
      </p:nvGrpSpPr>
      <p:grpSpPr>
        <a:xfrm>
          <a:off x="0" y="0"/>
          <a:ext cx="0" cy="0"/>
          <a:chOff x="0" y="0"/>
          <a:chExt cx="0" cy="0"/>
        </a:xfrm>
      </p:grpSpPr>
      <p:sp>
        <p:nvSpPr>
          <p:cNvPr id="1049" name="Google Shape;1049;p37"/>
          <p:cNvSpPr txBox="1"/>
          <p:nvPr>
            <p:ph idx="1" type="subTitle"/>
          </p:nvPr>
        </p:nvSpPr>
        <p:spPr>
          <a:xfrm>
            <a:off x="2754450" y="1935188"/>
            <a:ext cx="3403200" cy="3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Net profit of the project</a:t>
            </a:r>
            <a:endParaRPr/>
          </a:p>
        </p:txBody>
      </p:sp>
      <p:sp>
        <p:nvSpPr>
          <p:cNvPr id="1050" name="Google Shape;1050;p37"/>
          <p:cNvSpPr txBox="1"/>
          <p:nvPr>
            <p:ph type="title"/>
          </p:nvPr>
        </p:nvSpPr>
        <p:spPr>
          <a:xfrm>
            <a:off x="2754450" y="1166413"/>
            <a:ext cx="34032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$500,000</a:t>
            </a:r>
            <a:endParaRPr/>
          </a:p>
        </p:txBody>
      </p:sp>
      <p:sp>
        <p:nvSpPr>
          <p:cNvPr id="1051" name="Google Shape;1051;p37"/>
          <p:cNvSpPr txBox="1"/>
          <p:nvPr>
            <p:ph idx="2" type="title"/>
          </p:nvPr>
        </p:nvSpPr>
        <p:spPr>
          <a:xfrm>
            <a:off x="945350" y="2921063"/>
            <a:ext cx="34032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200</a:t>
            </a:r>
            <a:endParaRPr/>
          </a:p>
        </p:txBody>
      </p:sp>
      <p:sp>
        <p:nvSpPr>
          <p:cNvPr id="1052" name="Google Shape;1052;p37"/>
          <p:cNvSpPr txBox="1"/>
          <p:nvPr>
            <p:ph idx="3" type="subTitle"/>
          </p:nvPr>
        </p:nvSpPr>
        <p:spPr>
          <a:xfrm>
            <a:off x="945350" y="3689838"/>
            <a:ext cx="3403200" cy="3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Break-even point</a:t>
            </a:r>
            <a:endParaRPr/>
          </a:p>
        </p:txBody>
      </p:sp>
      <p:sp>
        <p:nvSpPr>
          <p:cNvPr id="1053" name="Google Shape;1053;p37"/>
          <p:cNvSpPr txBox="1"/>
          <p:nvPr>
            <p:ph idx="4" type="title"/>
          </p:nvPr>
        </p:nvSpPr>
        <p:spPr>
          <a:xfrm>
            <a:off x="4795450" y="2921063"/>
            <a:ext cx="34032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sp>
        <p:nvSpPr>
          <p:cNvPr id="1054" name="Google Shape;1054;p37"/>
          <p:cNvSpPr txBox="1"/>
          <p:nvPr>
            <p:ph idx="5" type="subTitle"/>
          </p:nvPr>
        </p:nvSpPr>
        <p:spPr>
          <a:xfrm>
            <a:off x="4795450" y="3689838"/>
            <a:ext cx="3403200" cy="382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Market share in the industry</a:t>
            </a:r>
            <a:endParaRPr/>
          </a:p>
        </p:txBody>
      </p:sp>
      <p:grpSp>
        <p:nvGrpSpPr>
          <p:cNvPr id="1055" name="Google Shape;1055;p37"/>
          <p:cNvGrpSpPr/>
          <p:nvPr/>
        </p:nvGrpSpPr>
        <p:grpSpPr>
          <a:xfrm>
            <a:off x="1802688" y="2581719"/>
            <a:ext cx="5538625" cy="197149"/>
            <a:chOff x="1800150" y="2534094"/>
            <a:chExt cx="5538625" cy="197149"/>
          </a:xfrm>
        </p:grpSpPr>
        <p:cxnSp>
          <p:nvCxnSpPr>
            <p:cNvPr id="1056" name="Google Shape;1056;p37"/>
            <p:cNvCxnSpPr/>
            <p:nvPr/>
          </p:nvCxnSpPr>
          <p:spPr>
            <a:xfrm>
              <a:off x="1800150" y="2632669"/>
              <a:ext cx="2495700" cy="0"/>
            </a:xfrm>
            <a:prstGeom prst="straightConnector1">
              <a:avLst/>
            </a:prstGeom>
            <a:noFill/>
            <a:ln cap="flat" cmpd="sng" w="9525">
              <a:solidFill>
                <a:schemeClr val="dk1"/>
              </a:solidFill>
              <a:prstDash val="solid"/>
              <a:round/>
              <a:headEnd len="med" w="med" type="none"/>
              <a:tailEnd len="med" w="med" type="none"/>
            </a:ln>
          </p:spPr>
        </p:cxnSp>
        <p:grpSp>
          <p:nvGrpSpPr>
            <p:cNvPr id="1057" name="Google Shape;1057;p37"/>
            <p:cNvGrpSpPr/>
            <p:nvPr/>
          </p:nvGrpSpPr>
          <p:grpSpPr>
            <a:xfrm>
              <a:off x="4470888" y="2534094"/>
              <a:ext cx="197149" cy="197149"/>
              <a:chOff x="5219175" y="1126200"/>
              <a:chExt cx="54150" cy="54150"/>
            </a:xfrm>
          </p:grpSpPr>
          <p:sp>
            <p:nvSpPr>
              <p:cNvPr id="1058" name="Google Shape;1058;p37"/>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7"/>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7"/>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7"/>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62" name="Google Shape;1062;p37"/>
            <p:cNvCxnSpPr/>
            <p:nvPr/>
          </p:nvCxnSpPr>
          <p:spPr>
            <a:xfrm>
              <a:off x="4843075" y="2632669"/>
              <a:ext cx="2495700" cy="0"/>
            </a:xfrm>
            <a:prstGeom prst="straightConnector1">
              <a:avLst/>
            </a:prstGeom>
            <a:noFill/>
            <a:ln cap="flat" cmpd="sng" w="9525">
              <a:solidFill>
                <a:schemeClr val="dk1"/>
              </a:solidFill>
              <a:prstDash val="solid"/>
              <a:round/>
              <a:headEnd len="med" w="med" type="none"/>
              <a:tailEnd len="med" w="med" type="none"/>
            </a:ln>
          </p:spPr>
        </p:cxnSp>
      </p:grpSp>
      <p:grpSp>
        <p:nvGrpSpPr>
          <p:cNvPr id="1063" name="Google Shape;1063;p37"/>
          <p:cNvGrpSpPr/>
          <p:nvPr/>
        </p:nvGrpSpPr>
        <p:grpSpPr>
          <a:xfrm flipH="1">
            <a:off x="-432295" y="387829"/>
            <a:ext cx="1664279" cy="3178904"/>
            <a:chOff x="7566863" y="-674412"/>
            <a:chExt cx="1742883" cy="3329044"/>
          </a:xfrm>
        </p:grpSpPr>
        <p:sp>
          <p:nvSpPr>
            <p:cNvPr id="1064" name="Google Shape;1064;p37"/>
            <p:cNvSpPr/>
            <p:nvPr/>
          </p:nvSpPr>
          <p:spPr>
            <a:xfrm rot="10800000">
              <a:off x="8208121" y="-597840"/>
              <a:ext cx="151981" cy="186784"/>
            </a:xfrm>
            <a:custGeom>
              <a:rect b="b" l="l" r="r" t="t"/>
              <a:pathLst>
                <a:path extrusionOk="0" h="4433" w="3607">
                  <a:moveTo>
                    <a:pt x="1804" y="0"/>
                  </a:moveTo>
                  <a:lnTo>
                    <a:pt x="1756" y="391"/>
                  </a:lnTo>
                  <a:cubicBezTo>
                    <a:pt x="1644" y="1323"/>
                    <a:pt x="928" y="2067"/>
                    <a:pt x="1" y="2217"/>
                  </a:cubicBezTo>
                  <a:cubicBezTo>
                    <a:pt x="928" y="2365"/>
                    <a:pt x="1644" y="3110"/>
                    <a:pt x="1756" y="4042"/>
                  </a:cubicBezTo>
                  <a:lnTo>
                    <a:pt x="1804" y="4433"/>
                  </a:lnTo>
                  <a:lnTo>
                    <a:pt x="1851" y="4042"/>
                  </a:lnTo>
                  <a:cubicBezTo>
                    <a:pt x="1963" y="3110"/>
                    <a:pt x="2679" y="2365"/>
                    <a:pt x="3607" y="2217"/>
                  </a:cubicBezTo>
                  <a:cubicBezTo>
                    <a:pt x="2679" y="2067"/>
                    <a:pt x="1963" y="1323"/>
                    <a:pt x="1851" y="391"/>
                  </a:cubicBezTo>
                  <a:lnTo>
                    <a:pt x="180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 name="Google Shape;1065;p37"/>
            <p:cNvGrpSpPr/>
            <p:nvPr/>
          </p:nvGrpSpPr>
          <p:grpSpPr>
            <a:xfrm>
              <a:off x="7566863" y="-674412"/>
              <a:ext cx="1742883" cy="3329044"/>
              <a:chOff x="7557463" y="-974987"/>
              <a:chExt cx="1742883" cy="3329044"/>
            </a:xfrm>
          </p:grpSpPr>
          <p:sp>
            <p:nvSpPr>
              <p:cNvPr id="1066" name="Google Shape;1066;p37"/>
              <p:cNvSpPr/>
              <p:nvPr/>
            </p:nvSpPr>
            <p:spPr>
              <a:xfrm rot="10800000">
                <a:off x="8094214" y="-744377"/>
                <a:ext cx="128722" cy="1144555"/>
              </a:xfrm>
              <a:custGeom>
                <a:rect b="b" l="l" r="r" t="t"/>
                <a:pathLst>
                  <a:path extrusionOk="0" fill="none" h="27164" w="3055">
                    <a:moveTo>
                      <a:pt x="0" y="27164"/>
                    </a:moveTo>
                    <a:cubicBezTo>
                      <a:pt x="1914" y="24731"/>
                      <a:pt x="3055" y="21661"/>
                      <a:pt x="3055" y="18326"/>
                    </a:cubicBezTo>
                    <a:lnTo>
                      <a:pt x="3055" y="0"/>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7"/>
              <p:cNvSpPr/>
              <p:nvPr/>
            </p:nvSpPr>
            <p:spPr>
              <a:xfrm rot="10800000">
                <a:off x="8094231" y="-974987"/>
                <a:ext cx="1206114" cy="3329044"/>
              </a:xfrm>
              <a:custGeom>
                <a:rect b="b" l="l" r="r" t="t"/>
                <a:pathLst>
                  <a:path extrusionOk="0" fill="none" h="79009" w="28625">
                    <a:moveTo>
                      <a:pt x="28625" y="20820"/>
                    </a:moveTo>
                    <a:lnTo>
                      <a:pt x="28625" y="14313"/>
                    </a:lnTo>
                    <a:cubicBezTo>
                      <a:pt x="28625" y="6409"/>
                      <a:pt x="22218" y="0"/>
                      <a:pt x="14313" y="0"/>
                    </a:cubicBezTo>
                    <a:lnTo>
                      <a:pt x="14313" y="0"/>
                    </a:lnTo>
                    <a:cubicBezTo>
                      <a:pt x="6409" y="0"/>
                      <a:pt x="0" y="6409"/>
                      <a:pt x="0" y="14313"/>
                    </a:cubicBezTo>
                    <a:lnTo>
                      <a:pt x="0" y="64696"/>
                    </a:lnTo>
                    <a:cubicBezTo>
                      <a:pt x="0" y="72600"/>
                      <a:pt x="6409" y="79008"/>
                      <a:pt x="14313" y="79008"/>
                    </a:cubicBezTo>
                    <a:lnTo>
                      <a:pt x="14313" y="79008"/>
                    </a:lnTo>
                    <a:cubicBezTo>
                      <a:pt x="17555" y="79008"/>
                      <a:pt x="20545" y="77930"/>
                      <a:pt x="22945" y="76113"/>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7"/>
              <p:cNvSpPr/>
              <p:nvPr/>
            </p:nvSpPr>
            <p:spPr>
              <a:xfrm rot="10800000">
                <a:off x="7557463" y="402685"/>
                <a:ext cx="1073516" cy="1073473"/>
              </a:xfrm>
              <a:custGeom>
                <a:rect b="b" l="l" r="r" t="t"/>
                <a:pathLst>
                  <a:path extrusionOk="0" fill="none" h="25477" w="25478">
                    <a:moveTo>
                      <a:pt x="21746" y="3731"/>
                    </a:moveTo>
                    <a:cubicBezTo>
                      <a:pt x="24135" y="6120"/>
                      <a:pt x="25477" y="9361"/>
                      <a:pt x="25477" y="12739"/>
                    </a:cubicBezTo>
                    <a:cubicBezTo>
                      <a:pt x="25477" y="16117"/>
                      <a:pt x="24135" y="19357"/>
                      <a:pt x="21746" y="21746"/>
                    </a:cubicBezTo>
                    <a:cubicBezTo>
                      <a:pt x="19358" y="24135"/>
                      <a:pt x="16117" y="25477"/>
                      <a:pt x="12739" y="25477"/>
                    </a:cubicBezTo>
                    <a:cubicBezTo>
                      <a:pt x="9360" y="25477"/>
                      <a:pt x="6120" y="24135"/>
                      <a:pt x="3732" y="21746"/>
                    </a:cubicBezTo>
                    <a:cubicBezTo>
                      <a:pt x="1343" y="19357"/>
                      <a:pt x="0" y="16117"/>
                      <a:pt x="0" y="12739"/>
                    </a:cubicBezTo>
                    <a:cubicBezTo>
                      <a:pt x="0" y="9361"/>
                      <a:pt x="1343" y="6120"/>
                      <a:pt x="3732" y="3731"/>
                    </a:cubicBezTo>
                    <a:cubicBezTo>
                      <a:pt x="6120" y="1342"/>
                      <a:pt x="9360" y="1"/>
                      <a:pt x="12739" y="1"/>
                    </a:cubicBezTo>
                    <a:cubicBezTo>
                      <a:pt x="16117" y="1"/>
                      <a:pt x="19358" y="1342"/>
                      <a:pt x="21746" y="3731"/>
                    </a:cubicBezTo>
                    <a:close/>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9" name="Google Shape;1069;p37"/>
          <p:cNvSpPr/>
          <p:nvPr/>
        </p:nvSpPr>
        <p:spPr>
          <a:xfrm flipH="1">
            <a:off x="303908" y="2481882"/>
            <a:ext cx="391063" cy="391043"/>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0" name="Google Shape;1070;p37"/>
          <p:cNvGrpSpPr/>
          <p:nvPr/>
        </p:nvGrpSpPr>
        <p:grpSpPr>
          <a:xfrm>
            <a:off x="7508496" y="1116169"/>
            <a:ext cx="3030610" cy="1096283"/>
            <a:chOff x="7534696" y="3762040"/>
            <a:chExt cx="3062769" cy="1107916"/>
          </a:xfrm>
        </p:grpSpPr>
        <p:sp>
          <p:nvSpPr>
            <p:cNvPr id="1071" name="Google Shape;1071;p37"/>
            <p:cNvSpPr/>
            <p:nvPr/>
          </p:nvSpPr>
          <p:spPr>
            <a:xfrm rot="5400000">
              <a:off x="8868773" y="4064668"/>
              <a:ext cx="113640" cy="120425"/>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2" name="Google Shape;1072;p37"/>
            <p:cNvGrpSpPr/>
            <p:nvPr/>
          </p:nvGrpSpPr>
          <p:grpSpPr>
            <a:xfrm flipH="1">
              <a:off x="7534696" y="3762040"/>
              <a:ext cx="3062769" cy="1107916"/>
              <a:chOff x="-1328035" y="3695175"/>
              <a:chExt cx="3271140" cy="1183292"/>
            </a:xfrm>
          </p:grpSpPr>
          <p:sp>
            <p:nvSpPr>
              <p:cNvPr id="1073" name="Google Shape;1073;p37"/>
              <p:cNvSpPr/>
              <p:nvPr/>
            </p:nvSpPr>
            <p:spPr>
              <a:xfrm flipH="1" rot="-5400000">
                <a:off x="586994" y="3522357"/>
                <a:ext cx="1183292" cy="1528929"/>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7"/>
              <p:cNvSpPr/>
              <p:nvPr/>
            </p:nvSpPr>
            <p:spPr>
              <a:xfrm flipH="1" rot="-5400000">
                <a:off x="-429539" y="3633348"/>
                <a:ext cx="60" cy="1797052"/>
              </a:xfrm>
              <a:custGeom>
                <a:rect b="b" l="l" r="r" t="t"/>
                <a:pathLst>
                  <a:path extrusionOk="0" fill="none" h="29865" w="1">
                    <a:moveTo>
                      <a:pt x="0" y="29865"/>
                    </a:moveTo>
                    <a:lnTo>
                      <a:pt x="0"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75" name="Google Shape;1075;p37"/>
          <p:cNvSpPr/>
          <p:nvPr/>
        </p:nvSpPr>
        <p:spPr>
          <a:xfrm flipH="1">
            <a:off x="7432605" y="962025"/>
            <a:ext cx="544585" cy="544548"/>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 name="Shape 1079"/>
        <p:cNvGrpSpPr/>
        <p:nvPr/>
      </p:nvGrpSpPr>
      <p:grpSpPr>
        <a:xfrm>
          <a:off x="0" y="0"/>
          <a:ext cx="0" cy="0"/>
          <a:chOff x="0" y="0"/>
          <a:chExt cx="0" cy="0"/>
        </a:xfrm>
      </p:grpSpPr>
      <p:sp>
        <p:nvSpPr>
          <p:cNvPr id="1080" name="Google Shape;1080;p38"/>
          <p:cNvSpPr txBox="1"/>
          <p:nvPr>
            <p:ph type="title"/>
          </p:nvPr>
        </p:nvSpPr>
        <p:spPr>
          <a:xfrm>
            <a:off x="1474575" y="1410325"/>
            <a:ext cx="6195000" cy="140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10 MILLION</a:t>
            </a:r>
            <a:endParaRPr/>
          </a:p>
        </p:txBody>
      </p:sp>
      <p:sp>
        <p:nvSpPr>
          <p:cNvPr id="1081" name="Google Shape;1081;p38"/>
          <p:cNvSpPr txBox="1"/>
          <p:nvPr>
            <p:ph idx="1" type="subTitle"/>
          </p:nvPr>
        </p:nvSpPr>
        <p:spPr>
          <a:xfrm>
            <a:off x="1474575" y="3302475"/>
            <a:ext cx="6195000" cy="41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First-year revenue of the project</a:t>
            </a:r>
            <a:endParaRPr/>
          </a:p>
        </p:txBody>
      </p:sp>
      <p:grpSp>
        <p:nvGrpSpPr>
          <p:cNvPr id="1082" name="Google Shape;1082;p38"/>
          <p:cNvGrpSpPr/>
          <p:nvPr/>
        </p:nvGrpSpPr>
        <p:grpSpPr>
          <a:xfrm>
            <a:off x="2637375" y="2876994"/>
            <a:ext cx="3869400" cy="197149"/>
            <a:chOff x="2637300" y="3184869"/>
            <a:chExt cx="3869400" cy="197149"/>
          </a:xfrm>
        </p:grpSpPr>
        <p:cxnSp>
          <p:nvCxnSpPr>
            <p:cNvPr id="1083" name="Google Shape;1083;p38"/>
            <p:cNvCxnSpPr/>
            <p:nvPr/>
          </p:nvCxnSpPr>
          <p:spPr>
            <a:xfrm>
              <a:off x="2637300" y="3289650"/>
              <a:ext cx="1682400" cy="0"/>
            </a:xfrm>
            <a:prstGeom prst="straightConnector1">
              <a:avLst/>
            </a:prstGeom>
            <a:noFill/>
            <a:ln cap="flat" cmpd="sng" w="9525">
              <a:solidFill>
                <a:schemeClr val="dk1"/>
              </a:solidFill>
              <a:prstDash val="solid"/>
              <a:round/>
              <a:headEnd len="med" w="med" type="none"/>
              <a:tailEnd len="med" w="med" type="none"/>
            </a:ln>
          </p:spPr>
        </p:cxnSp>
        <p:grpSp>
          <p:nvGrpSpPr>
            <p:cNvPr id="1084" name="Google Shape;1084;p38"/>
            <p:cNvGrpSpPr/>
            <p:nvPr/>
          </p:nvGrpSpPr>
          <p:grpSpPr>
            <a:xfrm>
              <a:off x="4473430" y="3184869"/>
              <a:ext cx="197149" cy="197149"/>
              <a:chOff x="5219175" y="1126200"/>
              <a:chExt cx="54150" cy="54150"/>
            </a:xfrm>
          </p:grpSpPr>
          <p:sp>
            <p:nvSpPr>
              <p:cNvPr id="1085" name="Google Shape;1085;p38"/>
              <p:cNvSpPr/>
              <p:nvPr/>
            </p:nvSpPr>
            <p:spPr>
              <a:xfrm>
                <a:off x="5246250" y="1126200"/>
                <a:ext cx="25" cy="18075"/>
              </a:xfrm>
              <a:custGeom>
                <a:rect b="b" l="l" r="r" t="t"/>
                <a:pathLst>
                  <a:path extrusionOk="0" fill="none" h="723" w="1">
                    <a:moveTo>
                      <a:pt x="0" y="1"/>
                    </a:moveTo>
                    <a:lnTo>
                      <a:pt x="0" y="722"/>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5246250" y="1162275"/>
                <a:ext cx="25" cy="18075"/>
              </a:xfrm>
              <a:custGeom>
                <a:rect b="b" l="l" r="r" t="t"/>
                <a:pathLst>
                  <a:path extrusionOk="0" fill="none" h="723" w="1">
                    <a:moveTo>
                      <a:pt x="0" y="1"/>
                    </a:moveTo>
                    <a:lnTo>
                      <a:pt x="0" y="723"/>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8"/>
              <p:cNvSpPr/>
              <p:nvPr/>
            </p:nvSpPr>
            <p:spPr>
              <a:xfrm>
                <a:off x="5255250"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38"/>
              <p:cNvSpPr/>
              <p:nvPr/>
            </p:nvSpPr>
            <p:spPr>
              <a:xfrm>
                <a:off x="5219175" y="1153275"/>
                <a:ext cx="18075" cy="25"/>
              </a:xfrm>
              <a:custGeom>
                <a:rect b="b" l="l" r="r" t="t"/>
                <a:pathLst>
                  <a:path extrusionOk="0" fill="none" h="1" w="723">
                    <a:moveTo>
                      <a:pt x="722" y="1"/>
                    </a:moveTo>
                    <a:lnTo>
                      <a:pt x="1"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89" name="Google Shape;1089;p38"/>
            <p:cNvCxnSpPr/>
            <p:nvPr/>
          </p:nvCxnSpPr>
          <p:spPr>
            <a:xfrm>
              <a:off x="4824300" y="3289650"/>
              <a:ext cx="1682400" cy="0"/>
            </a:xfrm>
            <a:prstGeom prst="straightConnector1">
              <a:avLst/>
            </a:prstGeom>
            <a:noFill/>
            <a:ln cap="flat" cmpd="sng" w="9525">
              <a:solidFill>
                <a:schemeClr val="dk1"/>
              </a:solidFill>
              <a:prstDash val="solid"/>
              <a:round/>
              <a:headEnd len="med" w="med" type="none"/>
              <a:tailEnd len="med" w="med" type="none"/>
            </a:ln>
          </p:spPr>
        </p:cxnSp>
      </p:grpSp>
      <p:grpSp>
        <p:nvGrpSpPr>
          <p:cNvPr id="1090" name="Google Shape;1090;p38"/>
          <p:cNvGrpSpPr/>
          <p:nvPr/>
        </p:nvGrpSpPr>
        <p:grpSpPr>
          <a:xfrm>
            <a:off x="7276787" y="3746441"/>
            <a:ext cx="3395692" cy="1228347"/>
            <a:chOff x="7534696" y="3762040"/>
            <a:chExt cx="3062769" cy="1107916"/>
          </a:xfrm>
        </p:grpSpPr>
        <p:sp>
          <p:nvSpPr>
            <p:cNvPr id="1091" name="Google Shape;1091;p38"/>
            <p:cNvSpPr/>
            <p:nvPr/>
          </p:nvSpPr>
          <p:spPr>
            <a:xfrm rot="5400000">
              <a:off x="8868773" y="4064668"/>
              <a:ext cx="113640" cy="120425"/>
            </a:xfrm>
            <a:custGeom>
              <a:rect b="b" l="l" r="r" t="t"/>
              <a:pathLst>
                <a:path extrusionOk="0" h="3011" w="2449">
                  <a:moveTo>
                    <a:pt x="1225" y="0"/>
                  </a:moveTo>
                  <a:lnTo>
                    <a:pt x="1192" y="265"/>
                  </a:lnTo>
                  <a:cubicBezTo>
                    <a:pt x="1117" y="898"/>
                    <a:pt x="630" y="1404"/>
                    <a:pt x="1" y="1506"/>
                  </a:cubicBezTo>
                  <a:cubicBezTo>
                    <a:pt x="630" y="1607"/>
                    <a:pt x="1117" y="2112"/>
                    <a:pt x="1192" y="2746"/>
                  </a:cubicBezTo>
                  <a:lnTo>
                    <a:pt x="1225" y="3010"/>
                  </a:lnTo>
                  <a:lnTo>
                    <a:pt x="1257" y="2746"/>
                  </a:lnTo>
                  <a:cubicBezTo>
                    <a:pt x="1333" y="2112"/>
                    <a:pt x="1820" y="1607"/>
                    <a:pt x="2449" y="1506"/>
                  </a:cubicBezTo>
                  <a:cubicBezTo>
                    <a:pt x="1820" y="1404"/>
                    <a:pt x="1333" y="898"/>
                    <a:pt x="1257" y="265"/>
                  </a:cubicBezTo>
                  <a:lnTo>
                    <a:pt x="12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 name="Google Shape;1092;p38"/>
            <p:cNvGrpSpPr/>
            <p:nvPr/>
          </p:nvGrpSpPr>
          <p:grpSpPr>
            <a:xfrm flipH="1">
              <a:off x="7534696" y="3762040"/>
              <a:ext cx="3062769" cy="1107916"/>
              <a:chOff x="-1328035" y="3695175"/>
              <a:chExt cx="3271140" cy="1183292"/>
            </a:xfrm>
          </p:grpSpPr>
          <p:sp>
            <p:nvSpPr>
              <p:cNvPr id="1093" name="Google Shape;1093;p38"/>
              <p:cNvSpPr/>
              <p:nvPr/>
            </p:nvSpPr>
            <p:spPr>
              <a:xfrm flipH="1" rot="-5400000">
                <a:off x="586994" y="3522357"/>
                <a:ext cx="1183292" cy="1528929"/>
              </a:xfrm>
              <a:custGeom>
                <a:rect b="b" l="l" r="r" t="t"/>
                <a:pathLst>
                  <a:path extrusionOk="0" fill="none" h="27598" w="19665">
                    <a:moveTo>
                      <a:pt x="5184" y="1166"/>
                    </a:moveTo>
                    <a:cubicBezTo>
                      <a:pt x="2098" y="2825"/>
                      <a:pt x="1" y="6083"/>
                      <a:pt x="1" y="9832"/>
                    </a:cubicBezTo>
                    <a:lnTo>
                      <a:pt x="1" y="17766"/>
                    </a:lnTo>
                    <a:cubicBezTo>
                      <a:pt x="1" y="23196"/>
                      <a:pt x="4403" y="27598"/>
                      <a:pt x="9833" y="27598"/>
                    </a:cubicBezTo>
                    <a:lnTo>
                      <a:pt x="9833" y="27598"/>
                    </a:lnTo>
                    <a:cubicBezTo>
                      <a:pt x="15262" y="27598"/>
                      <a:pt x="19664" y="23196"/>
                      <a:pt x="19664" y="17766"/>
                    </a:cubicBezTo>
                    <a:lnTo>
                      <a:pt x="19664" y="9832"/>
                    </a:lnTo>
                    <a:cubicBezTo>
                      <a:pt x="19664" y="4401"/>
                      <a:pt x="15262" y="0"/>
                      <a:pt x="9833" y="0"/>
                    </a:cubicBezTo>
                    <a:lnTo>
                      <a:pt x="9833" y="0"/>
                    </a:lnTo>
                    <a:cubicBezTo>
                      <a:pt x="9074" y="0"/>
                      <a:pt x="8335" y="85"/>
                      <a:pt x="7626" y="248"/>
                    </a:cubicBez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8"/>
              <p:cNvSpPr/>
              <p:nvPr/>
            </p:nvSpPr>
            <p:spPr>
              <a:xfrm flipH="1" rot="-5400000">
                <a:off x="-429539" y="3633348"/>
                <a:ext cx="60" cy="1797052"/>
              </a:xfrm>
              <a:custGeom>
                <a:rect b="b" l="l" r="r" t="t"/>
                <a:pathLst>
                  <a:path extrusionOk="0" fill="none" h="29865" w="1">
                    <a:moveTo>
                      <a:pt x="0" y="29865"/>
                    </a:moveTo>
                    <a:lnTo>
                      <a:pt x="0" y="1"/>
                    </a:lnTo>
                  </a:path>
                </a:pathLst>
              </a:custGeom>
              <a:noFill/>
              <a:ln cap="flat" cmpd="sng" w="9525">
                <a:solidFill>
                  <a:schemeClr val="dk1"/>
                </a:solidFill>
                <a:prstDash val="solid"/>
                <a:miter lim="103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95" name="Google Shape;1095;p38"/>
          <p:cNvSpPr/>
          <p:nvPr/>
        </p:nvSpPr>
        <p:spPr>
          <a:xfrm flipH="1">
            <a:off x="7191757" y="3573724"/>
            <a:ext cx="610177" cy="610156"/>
          </a:xfrm>
          <a:custGeom>
            <a:rect b="b" l="l" r="r" t="t"/>
            <a:pathLst>
              <a:path extrusionOk="0" h="9144" w="9145">
                <a:moveTo>
                  <a:pt x="4573" y="0"/>
                </a:moveTo>
                <a:lnTo>
                  <a:pt x="4467" y="2286"/>
                </a:lnTo>
                <a:lnTo>
                  <a:pt x="4381" y="4162"/>
                </a:lnTo>
                <a:lnTo>
                  <a:pt x="3994" y="3866"/>
                </a:lnTo>
                <a:lnTo>
                  <a:pt x="3271" y="3310"/>
                </a:lnTo>
                <a:lnTo>
                  <a:pt x="3848" y="4017"/>
                </a:lnTo>
                <a:lnTo>
                  <a:pt x="4147" y="4382"/>
                </a:lnTo>
                <a:lnTo>
                  <a:pt x="2286" y="4467"/>
                </a:lnTo>
                <a:lnTo>
                  <a:pt x="0" y="4572"/>
                </a:lnTo>
                <a:lnTo>
                  <a:pt x="2286" y="4677"/>
                </a:lnTo>
                <a:lnTo>
                  <a:pt x="4157" y="4763"/>
                </a:lnTo>
                <a:lnTo>
                  <a:pt x="3859" y="5142"/>
                </a:lnTo>
                <a:lnTo>
                  <a:pt x="3296" y="5859"/>
                </a:lnTo>
                <a:lnTo>
                  <a:pt x="4009" y="5289"/>
                </a:lnTo>
                <a:lnTo>
                  <a:pt x="4382" y="4991"/>
                </a:lnTo>
                <a:lnTo>
                  <a:pt x="4467" y="6858"/>
                </a:lnTo>
                <a:lnTo>
                  <a:pt x="4572" y="9144"/>
                </a:lnTo>
                <a:lnTo>
                  <a:pt x="4678" y="6858"/>
                </a:lnTo>
                <a:lnTo>
                  <a:pt x="4763" y="4984"/>
                </a:lnTo>
                <a:lnTo>
                  <a:pt x="5146" y="5282"/>
                </a:lnTo>
                <a:lnTo>
                  <a:pt x="5866" y="5842"/>
                </a:lnTo>
                <a:lnTo>
                  <a:pt x="5292" y="5132"/>
                </a:lnTo>
                <a:lnTo>
                  <a:pt x="4994" y="4762"/>
                </a:lnTo>
                <a:lnTo>
                  <a:pt x="6858" y="4677"/>
                </a:lnTo>
                <a:lnTo>
                  <a:pt x="9144" y="4572"/>
                </a:lnTo>
                <a:lnTo>
                  <a:pt x="6858" y="4467"/>
                </a:lnTo>
                <a:lnTo>
                  <a:pt x="4978" y="4381"/>
                </a:lnTo>
                <a:lnTo>
                  <a:pt x="5272" y="3987"/>
                </a:lnTo>
                <a:lnTo>
                  <a:pt x="5822" y="3259"/>
                </a:lnTo>
                <a:lnTo>
                  <a:pt x="5121" y="3843"/>
                </a:lnTo>
                <a:lnTo>
                  <a:pt x="4763" y="4142"/>
                </a:lnTo>
                <a:lnTo>
                  <a:pt x="4678" y="2286"/>
                </a:lnTo>
                <a:lnTo>
                  <a:pt x="457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licies to Reduce Air Pollution Levels Project Proposal by Slidesgo">
  <a:themeElements>
    <a:clrScheme name="Simple Light">
      <a:dk1>
        <a:srgbClr val="000000"/>
      </a:dk1>
      <a:lt1>
        <a:srgbClr val="C9DAF8"/>
      </a:lt1>
      <a:dk2>
        <a:srgbClr val="FFFFFF"/>
      </a:dk2>
      <a:lt2>
        <a:srgbClr val="EEEEEE"/>
      </a:lt2>
      <a:accent1>
        <a:srgbClr val="A8A8A8"/>
      </a:accent1>
      <a:accent2>
        <a:srgbClr val="434343"/>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